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notesSlides/notesSlide3.xml" ContentType="application/vnd.openxmlformats-officedocument.presentationml.notesSlide+xml"/>
  <Override PartName="/ppt/charts/chart2.xml" ContentType="application/vnd.openxmlformats-officedocument.drawingml.chart+xml"/>
  <Override PartName="/ppt/notesSlides/notesSlide4.xml" ContentType="application/vnd.openxmlformats-officedocument.presentationml.notesSlide+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84" r:id="rId3"/>
  </p:sldMasterIdLst>
  <p:notesMasterIdLst>
    <p:notesMasterId r:id="rId11"/>
  </p:notesMasterIdLst>
  <p:sldIdLst>
    <p:sldId id="256" r:id="rId4"/>
    <p:sldId id="264" r:id="rId5"/>
    <p:sldId id="258" r:id="rId6"/>
    <p:sldId id="276" r:id="rId7"/>
    <p:sldId id="277" r:id="rId8"/>
    <p:sldId id="286" r:id="rId9"/>
    <p:sldId id="287"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40" d="100"/>
          <a:sy n="40" d="100"/>
        </p:scale>
        <p:origin x="826" y="1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6691600516899983"/>
          <c:y val="0.10346717516657455"/>
          <c:w val="0.73308399483100017"/>
          <c:h val="0.8661853209319138"/>
        </c:manualLayout>
      </c:layout>
      <c:barChart>
        <c:barDir val="bar"/>
        <c:grouping val="clustered"/>
        <c:varyColors val="0"/>
        <c:ser>
          <c:idx val="0"/>
          <c:order val="0"/>
          <c:tx>
            <c:strRef>
              <c:f>Sheet1!$B$1</c:f>
              <c:strCache>
                <c:ptCount val="1"/>
                <c:pt idx="0">
                  <c:v>Hiring managers</c:v>
                </c:pt>
              </c:strCache>
            </c:strRef>
          </c:tx>
          <c:spPr>
            <a:solidFill>
              <a:schemeClr val="accent2"/>
            </a:solidFill>
          </c:spPr>
          <c:invertIfNegative val="0"/>
          <c:dLbls>
            <c:spPr>
              <a:noFill/>
              <a:ln>
                <a:noFill/>
              </a:ln>
              <a:effectLst/>
            </c:spPr>
            <c:txPr>
              <a:bodyPr/>
              <a:lstStyle/>
              <a:p>
                <a:pPr>
                  <a:defRPr sz="1200" b="1">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Sheet1!$A$2:$A$9</c:f>
              <c:strCache>
                <c:ptCount val="8"/>
                <c:pt idx="0">
                  <c:v>Can apply knowledge/skills to real-world settings</c:v>
                </c:pt>
                <c:pt idx="1">
                  <c:v>Able to communicate effectively in writing</c:v>
                </c:pt>
                <c:pt idx="2">
                  <c:v>Self-motivated, initiative, proactive: ideas/solutions</c:v>
                </c:pt>
                <c:pt idx="3">
                  <c:v>Able to work independently (prioritize, manage time)</c:v>
                </c:pt>
                <c:pt idx="4">
                  <c:v>Able to work effectively in teams</c:v>
                </c:pt>
                <c:pt idx="5">
                  <c:v>Ethical judgment and decision-making</c:v>
                </c:pt>
                <c:pt idx="6">
                  <c:v>Critical thinking/analytical reasoning</c:v>
                </c:pt>
                <c:pt idx="7">
                  <c:v>Able to effectively communicate orally</c:v>
                </c:pt>
              </c:strCache>
            </c:strRef>
          </c:cat>
          <c:val>
            <c:numRef>
              <c:f>Sheet1!$B$2:$B$9</c:f>
              <c:numCache>
                <c:formatCode>0%</c:formatCode>
                <c:ptCount val="8"/>
                <c:pt idx="0">
                  <c:v>0.87</c:v>
                </c:pt>
                <c:pt idx="1">
                  <c:v>0.78</c:v>
                </c:pt>
                <c:pt idx="2">
                  <c:v>0.85</c:v>
                </c:pt>
                <c:pt idx="3">
                  <c:v>0.85</c:v>
                </c:pt>
                <c:pt idx="4">
                  <c:v>0.87</c:v>
                </c:pt>
                <c:pt idx="5">
                  <c:v>0.87</c:v>
                </c:pt>
                <c:pt idx="6">
                  <c:v>0.84</c:v>
                </c:pt>
                <c:pt idx="7">
                  <c:v>0.9</c:v>
                </c:pt>
              </c:numCache>
            </c:numRef>
          </c:val>
          <c:extLst>
            <c:ext xmlns:c16="http://schemas.microsoft.com/office/drawing/2014/chart" uri="{C3380CC4-5D6E-409C-BE32-E72D297353CC}">
              <c16:uniqueId val="{00000000-267D-A94C-B75F-FFEEB9E0874E}"/>
            </c:ext>
          </c:extLst>
        </c:ser>
        <c:ser>
          <c:idx val="1"/>
          <c:order val="1"/>
          <c:tx>
            <c:strRef>
              <c:f>Sheet1!$C$1</c:f>
              <c:strCache>
                <c:ptCount val="1"/>
                <c:pt idx="0">
                  <c:v>Business executives</c:v>
                </c:pt>
              </c:strCache>
            </c:strRef>
          </c:tx>
          <c:spPr>
            <a:solidFill>
              <a:schemeClr val="accent1"/>
            </a:solidFill>
          </c:spPr>
          <c:invertIfNegative val="0"/>
          <c:dLbls>
            <c:spPr>
              <a:noFill/>
              <a:ln>
                <a:noFill/>
              </a:ln>
              <a:effectLst/>
            </c:spPr>
            <c:txPr>
              <a:bodyPr/>
              <a:lstStyle/>
              <a:p>
                <a:pPr>
                  <a:defRPr sz="1200" b="1">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Sheet1!$A$2:$A$9</c:f>
              <c:strCache>
                <c:ptCount val="8"/>
                <c:pt idx="0">
                  <c:v>Can apply knowledge/skills to real-world settings</c:v>
                </c:pt>
                <c:pt idx="1">
                  <c:v>Able to communicate effectively in writing</c:v>
                </c:pt>
                <c:pt idx="2">
                  <c:v>Self-motivated, initiative, proactive: ideas/solutions</c:v>
                </c:pt>
                <c:pt idx="3">
                  <c:v>Able to work independently (prioritize, manage time)</c:v>
                </c:pt>
                <c:pt idx="4">
                  <c:v>Able to work effectively in teams</c:v>
                </c:pt>
                <c:pt idx="5">
                  <c:v>Ethical judgment and decision-making</c:v>
                </c:pt>
                <c:pt idx="6">
                  <c:v>Critical thinking/analytical reasoning</c:v>
                </c:pt>
                <c:pt idx="7">
                  <c:v>Able to effectively communicate orally</c:v>
                </c:pt>
              </c:strCache>
            </c:strRef>
          </c:cat>
          <c:val>
            <c:numRef>
              <c:f>Sheet1!$C$2:$C$9</c:f>
              <c:numCache>
                <c:formatCode>0%</c:formatCode>
                <c:ptCount val="8"/>
                <c:pt idx="0">
                  <c:v>0.76</c:v>
                </c:pt>
                <c:pt idx="1">
                  <c:v>0.76</c:v>
                </c:pt>
                <c:pt idx="2">
                  <c:v>0.76</c:v>
                </c:pt>
                <c:pt idx="3">
                  <c:v>0.77</c:v>
                </c:pt>
                <c:pt idx="4">
                  <c:v>0.77</c:v>
                </c:pt>
                <c:pt idx="5">
                  <c:v>0.77</c:v>
                </c:pt>
                <c:pt idx="6">
                  <c:v>0.78</c:v>
                </c:pt>
                <c:pt idx="7">
                  <c:v>0.8</c:v>
                </c:pt>
              </c:numCache>
            </c:numRef>
          </c:val>
          <c:extLst>
            <c:ext xmlns:c16="http://schemas.microsoft.com/office/drawing/2014/chart" uri="{C3380CC4-5D6E-409C-BE32-E72D297353CC}">
              <c16:uniqueId val="{00000001-267D-A94C-B75F-FFEEB9E0874E}"/>
            </c:ext>
          </c:extLst>
        </c:ser>
        <c:dLbls>
          <c:showLegendKey val="0"/>
          <c:showVal val="0"/>
          <c:showCatName val="0"/>
          <c:showSerName val="0"/>
          <c:showPercent val="0"/>
          <c:showBubbleSize val="0"/>
        </c:dLbls>
        <c:gapWidth val="68"/>
        <c:axId val="161560448"/>
        <c:axId val="161561984"/>
      </c:barChart>
      <c:catAx>
        <c:axId val="161560448"/>
        <c:scaling>
          <c:orientation val="minMax"/>
        </c:scaling>
        <c:delete val="0"/>
        <c:axPos val="l"/>
        <c:numFmt formatCode="General" sourceLinked="1"/>
        <c:majorTickMark val="none"/>
        <c:minorTickMark val="none"/>
        <c:tickLblPos val="nextTo"/>
        <c:spPr>
          <a:ln>
            <a:noFill/>
          </a:ln>
        </c:spPr>
        <c:txPr>
          <a:bodyPr/>
          <a:lstStyle/>
          <a:p>
            <a:pPr algn="r">
              <a:lnSpc>
                <a:spcPts val="1500"/>
              </a:lnSpc>
              <a:defRPr sz="1400"/>
            </a:pPr>
            <a:endParaRPr lang="en-US"/>
          </a:p>
        </c:txPr>
        <c:crossAx val="161561984"/>
        <c:crosses val="autoZero"/>
        <c:auto val="1"/>
        <c:lblAlgn val="ctr"/>
        <c:lblOffset val="0"/>
        <c:noMultiLvlLbl val="0"/>
      </c:catAx>
      <c:valAx>
        <c:axId val="161561984"/>
        <c:scaling>
          <c:orientation val="minMax"/>
          <c:max val="1"/>
          <c:min val="0"/>
        </c:scaling>
        <c:delete val="1"/>
        <c:axPos val="b"/>
        <c:numFmt formatCode="0%" sourceLinked="1"/>
        <c:majorTickMark val="out"/>
        <c:minorTickMark val="none"/>
        <c:tickLblPos val="nextTo"/>
        <c:crossAx val="161560448"/>
        <c:crosses val="autoZero"/>
        <c:crossBetween val="between"/>
      </c:valAx>
      <c:spPr>
        <a:noFill/>
        <a:ln w="25394">
          <a:noFill/>
        </a:ln>
      </c:spPr>
    </c:plotArea>
    <c:legend>
      <c:legendPos val="t"/>
      <c:overlay val="0"/>
      <c:spPr>
        <a:ln>
          <a:solidFill>
            <a:schemeClr val="tx1">
              <a:lumMod val="65000"/>
              <a:lumOff val="35000"/>
            </a:schemeClr>
          </a:solidFill>
        </a:ln>
      </c:spPr>
      <c:txPr>
        <a:bodyPr/>
        <a:lstStyle/>
        <a:p>
          <a:pPr>
            <a:defRPr sz="1200">
              <a:solidFill>
                <a:schemeClr val="tx1">
                  <a:lumMod val="65000"/>
                  <a:lumOff val="35000"/>
                </a:schemeClr>
              </a:solidFill>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1488115112573511"/>
          <c:y val="0.10346717516657455"/>
          <c:w val="0.68511884887426489"/>
          <c:h val="0.8661853209319138"/>
        </c:manualLayout>
      </c:layout>
      <c:barChart>
        <c:barDir val="bar"/>
        <c:grouping val="clustered"/>
        <c:varyColors val="0"/>
        <c:ser>
          <c:idx val="0"/>
          <c:order val="0"/>
          <c:tx>
            <c:strRef>
              <c:f>Sheet1!$B$1</c:f>
              <c:strCache>
                <c:ptCount val="1"/>
                <c:pt idx="0">
                  <c:v>Hiring managers</c:v>
                </c:pt>
              </c:strCache>
            </c:strRef>
          </c:tx>
          <c:spPr>
            <a:solidFill>
              <a:schemeClr val="accent2"/>
            </a:solidFill>
          </c:spPr>
          <c:invertIfNegative val="0"/>
          <c:dLbls>
            <c:spPr>
              <a:noFill/>
              <a:ln>
                <a:noFill/>
              </a:ln>
              <a:effectLst/>
            </c:spPr>
            <c:txPr>
              <a:bodyPr/>
              <a:lstStyle/>
              <a:p>
                <a:pPr>
                  <a:defRPr sz="1200" b="1">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Proficiency in language other than English</c:v>
                </c:pt>
                <c:pt idx="1">
                  <c:v>Able to work with numbers and statistics</c:v>
                </c:pt>
                <c:pt idx="2">
                  <c:v>Stay current on changing tech/applications to workplace</c:v>
                </c:pt>
                <c:pt idx="3">
                  <c:v>Able to innovate and be creative</c:v>
                </c:pt>
                <c:pt idx="4">
                  <c:v>Analyze/solve problems w/people from diff. backgrounds/cultures</c:v>
                </c:pt>
                <c:pt idx="5">
                  <c:v>Able to analyze and solve complex problems</c:v>
                </c:pt>
                <c:pt idx="6">
                  <c:v>Can find, organize, evaluate info from many sources</c:v>
                </c:pt>
              </c:strCache>
            </c:strRef>
          </c:cat>
          <c:val>
            <c:numRef>
              <c:f>Sheet1!$B$2:$B$8</c:f>
              <c:numCache>
                <c:formatCode>0%</c:formatCode>
                <c:ptCount val="7"/>
                <c:pt idx="0">
                  <c:v>0.25</c:v>
                </c:pt>
                <c:pt idx="1">
                  <c:v>0.55000000000000004</c:v>
                </c:pt>
                <c:pt idx="2">
                  <c:v>0.73</c:v>
                </c:pt>
                <c:pt idx="3">
                  <c:v>0.66</c:v>
                </c:pt>
                <c:pt idx="4">
                  <c:v>0.73</c:v>
                </c:pt>
                <c:pt idx="5">
                  <c:v>0.75</c:v>
                </c:pt>
                <c:pt idx="6">
                  <c:v>0.79</c:v>
                </c:pt>
              </c:numCache>
            </c:numRef>
          </c:val>
          <c:extLst>
            <c:ext xmlns:c16="http://schemas.microsoft.com/office/drawing/2014/chart" uri="{C3380CC4-5D6E-409C-BE32-E72D297353CC}">
              <c16:uniqueId val="{00000000-51DD-F84D-821F-EB5743EC7C08}"/>
            </c:ext>
          </c:extLst>
        </c:ser>
        <c:ser>
          <c:idx val="1"/>
          <c:order val="1"/>
          <c:tx>
            <c:strRef>
              <c:f>Sheet1!$C$1</c:f>
              <c:strCache>
                <c:ptCount val="1"/>
                <c:pt idx="0">
                  <c:v>Business executives</c:v>
                </c:pt>
              </c:strCache>
            </c:strRef>
          </c:tx>
          <c:spPr>
            <a:solidFill>
              <a:schemeClr val="accent1"/>
            </a:solidFill>
          </c:spPr>
          <c:invertIfNegative val="0"/>
          <c:dLbls>
            <c:spPr>
              <a:noFill/>
              <a:ln>
                <a:noFill/>
              </a:ln>
              <a:effectLst/>
            </c:spPr>
            <c:txPr>
              <a:bodyPr/>
              <a:lstStyle/>
              <a:p>
                <a:pPr>
                  <a:defRPr sz="1200" b="1">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Proficiency in language other than English</c:v>
                </c:pt>
                <c:pt idx="1">
                  <c:v>Able to work with numbers and statistics</c:v>
                </c:pt>
                <c:pt idx="2">
                  <c:v>Stay current on changing tech/applications to workplace</c:v>
                </c:pt>
                <c:pt idx="3">
                  <c:v>Able to innovate and be creative</c:v>
                </c:pt>
                <c:pt idx="4">
                  <c:v>Analyze/solve problems w/people from diff. backgrounds/cultures</c:v>
                </c:pt>
                <c:pt idx="5">
                  <c:v>Able to analyze and solve complex problems</c:v>
                </c:pt>
                <c:pt idx="6">
                  <c:v>Can find, organize, evaluate info from many sources</c:v>
                </c:pt>
              </c:strCache>
            </c:strRef>
          </c:cat>
          <c:val>
            <c:numRef>
              <c:f>Sheet1!$C$2:$C$8</c:f>
              <c:numCache>
                <c:formatCode>0%</c:formatCode>
                <c:ptCount val="7"/>
                <c:pt idx="0">
                  <c:v>0.23</c:v>
                </c:pt>
                <c:pt idx="1">
                  <c:v>0.54</c:v>
                </c:pt>
                <c:pt idx="2">
                  <c:v>0.6</c:v>
                </c:pt>
                <c:pt idx="3">
                  <c:v>0.61</c:v>
                </c:pt>
                <c:pt idx="4">
                  <c:v>0.65</c:v>
                </c:pt>
                <c:pt idx="5">
                  <c:v>0.67</c:v>
                </c:pt>
                <c:pt idx="6">
                  <c:v>0.73</c:v>
                </c:pt>
              </c:numCache>
            </c:numRef>
          </c:val>
          <c:extLst>
            <c:ext xmlns:c16="http://schemas.microsoft.com/office/drawing/2014/chart" uri="{C3380CC4-5D6E-409C-BE32-E72D297353CC}">
              <c16:uniqueId val="{00000001-51DD-F84D-821F-EB5743EC7C08}"/>
            </c:ext>
          </c:extLst>
        </c:ser>
        <c:dLbls>
          <c:showLegendKey val="0"/>
          <c:showVal val="0"/>
          <c:showCatName val="0"/>
          <c:showSerName val="0"/>
          <c:showPercent val="0"/>
          <c:showBubbleSize val="0"/>
        </c:dLbls>
        <c:gapWidth val="68"/>
        <c:axId val="161608064"/>
        <c:axId val="161609600"/>
      </c:barChart>
      <c:catAx>
        <c:axId val="161608064"/>
        <c:scaling>
          <c:orientation val="minMax"/>
        </c:scaling>
        <c:delete val="0"/>
        <c:axPos val="l"/>
        <c:numFmt formatCode="General" sourceLinked="1"/>
        <c:majorTickMark val="out"/>
        <c:minorTickMark val="none"/>
        <c:tickLblPos val="nextTo"/>
        <c:spPr>
          <a:ln>
            <a:noFill/>
          </a:ln>
        </c:spPr>
        <c:txPr>
          <a:bodyPr/>
          <a:lstStyle/>
          <a:p>
            <a:pPr algn="r">
              <a:lnSpc>
                <a:spcPts val="1500"/>
              </a:lnSpc>
              <a:defRPr sz="1400"/>
            </a:pPr>
            <a:endParaRPr lang="en-US"/>
          </a:p>
        </c:txPr>
        <c:crossAx val="161609600"/>
        <c:crosses val="autoZero"/>
        <c:auto val="1"/>
        <c:lblAlgn val="ctr"/>
        <c:lblOffset val="0"/>
        <c:noMultiLvlLbl val="0"/>
      </c:catAx>
      <c:valAx>
        <c:axId val="161609600"/>
        <c:scaling>
          <c:orientation val="minMax"/>
          <c:max val="1"/>
          <c:min val="0"/>
        </c:scaling>
        <c:delete val="1"/>
        <c:axPos val="b"/>
        <c:numFmt formatCode="0%" sourceLinked="1"/>
        <c:majorTickMark val="out"/>
        <c:minorTickMark val="none"/>
        <c:tickLblPos val="nextTo"/>
        <c:crossAx val="161608064"/>
        <c:crosses val="autoZero"/>
        <c:crossBetween val="between"/>
      </c:valAx>
      <c:spPr>
        <a:noFill/>
        <a:ln w="25394">
          <a:noFill/>
        </a:ln>
      </c:spPr>
    </c:plotArea>
    <c:legend>
      <c:legendPos val="t"/>
      <c:overlay val="0"/>
      <c:spPr>
        <a:ln>
          <a:solidFill>
            <a:schemeClr val="tx1">
              <a:lumMod val="65000"/>
              <a:lumOff val="35000"/>
            </a:schemeClr>
          </a:solidFill>
        </a:ln>
      </c:spPr>
      <c:txPr>
        <a:bodyPr/>
        <a:lstStyle/>
        <a:p>
          <a:pPr>
            <a:defRPr sz="1200">
              <a:solidFill>
                <a:schemeClr val="tx1">
                  <a:lumMod val="65000"/>
                  <a:lumOff val="35000"/>
                </a:schemeClr>
              </a:solidFill>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5581624760673031"/>
          <c:y val="0.10945943523578265"/>
          <c:w val="0.64418375239326964"/>
          <c:h val="0.85843549731140167"/>
        </c:manualLayout>
      </c:layout>
      <c:barChart>
        <c:barDir val="bar"/>
        <c:grouping val="clustered"/>
        <c:varyColors val="0"/>
        <c:ser>
          <c:idx val="0"/>
          <c:order val="0"/>
          <c:tx>
            <c:strRef>
              <c:f>Sheet1!$B$1</c:f>
              <c:strCache>
                <c:ptCount val="1"/>
                <c:pt idx="0">
                  <c:v>Hiring managers</c:v>
                </c:pt>
              </c:strCache>
            </c:strRef>
          </c:tx>
          <c:spPr>
            <a:solidFill>
              <a:srgbClr val="7ABC32"/>
            </a:solidFill>
          </c:spPr>
          <c:invertIfNegative val="0"/>
          <c:dLbls>
            <c:spPr>
              <a:noFill/>
              <a:ln>
                <a:noFill/>
              </a:ln>
              <a:effectLst/>
            </c:spPr>
            <c:txPr>
              <a:bodyPr/>
              <a:lstStyle/>
              <a:p>
                <a:pPr>
                  <a:defRPr sz="1100" b="1">
                    <a:solidFill>
                      <a:schemeClr val="bg1"/>
                    </a:solidFill>
                    <a:latin typeface="Arial" pitchFamily="34" charset="0"/>
                    <a:cs typeface="Arial"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Study abroad program</c:v>
                </c:pt>
                <c:pt idx="1">
                  <c:v>Service learning project with a community organization</c:v>
                </c:pt>
                <c:pt idx="2">
                  <c:v>Advanced, comprehensive senior project (thesis, etc.)</c:v>
                </c:pt>
                <c:pt idx="3">
                  <c:v>Research project done collaboratively with peers</c:v>
                </c:pt>
                <c:pt idx="4">
                  <c:v>Multiple courses requiring significant writing assignments</c:v>
                </c:pt>
                <c:pt idx="5">
                  <c:v>Project in community w/people from different backgrounds/cultures</c:v>
                </c:pt>
                <c:pt idx="6">
                  <c:v>Internship/apprenticeship with a company or organization</c:v>
                </c:pt>
              </c:strCache>
            </c:strRef>
          </c:cat>
          <c:val>
            <c:numRef>
              <c:f>Sheet1!$B$2:$B$8</c:f>
              <c:numCache>
                <c:formatCode>0%</c:formatCode>
                <c:ptCount val="7"/>
                <c:pt idx="0">
                  <c:v>0.16</c:v>
                </c:pt>
                <c:pt idx="1">
                  <c:v>0.32</c:v>
                </c:pt>
                <c:pt idx="2">
                  <c:v>0.28000000000000003</c:v>
                </c:pt>
                <c:pt idx="3">
                  <c:v>0.33</c:v>
                </c:pt>
                <c:pt idx="4">
                  <c:v>0.23</c:v>
                </c:pt>
                <c:pt idx="5">
                  <c:v>0.37</c:v>
                </c:pt>
                <c:pt idx="6">
                  <c:v>0.6</c:v>
                </c:pt>
              </c:numCache>
            </c:numRef>
          </c:val>
          <c:extLst>
            <c:ext xmlns:c16="http://schemas.microsoft.com/office/drawing/2014/chart" uri="{C3380CC4-5D6E-409C-BE32-E72D297353CC}">
              <c16:uniqueId val="{00000000-5CC9-BF47-BFFC-D7F3C72C62E4}"/>
            </c:ext>
          </c:extLst>
        </c:ser>
        <c:ser>
          <c:idx val="1"/>
          <c:order val="1"/>
          <c:tx>
            <c:strRef>
              <c:f>Sheet1!$C$1</c:f>
              <c:strCache>
                <c:ptCount val="1"/>
                <c:pt idx="0">
                  <c:v>Business executives</c:v>
                </c:pt>
              </c:strCache>
            </c:strRef>
          </c:tx>
          <c:spPr>
            <a:solidFill>
              <a:schemeClr val="accent1"/>
            </a:solidFill>
          </c:spPr>
          <c:invertIfNegative val="0"/>
          <c:dLbls>
            <c:spPr>
              <a:noFill/>
              <a:ln>
                <a:noFill/>
              </a:ln>
              <a:effectLst/>
            </c:spPr>
            <c:txPr>
              <a:bodyPr/>
              <a:lstStyle/>
              <a:p>
                <a:pPr>
                  <a:defRPr sz="1100" b="1">
                    <a:solidFill>
                      <a:schemeClr val="bg1"/>
                    </a:solidFill>
                    <a:latin typeface="Arial" pitchFamily="34" charset="0"/>
                    <a:cs typeface="Arial"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Study abroad program</c:v>
                </c:pt>
                <c:pt idx="1">
                  <c:v>Service learning project with a community organization</c:v>
                </c:pt>
                <c:pt idx="2">
                  <c:v>Advanced, comprehensive senior project (thesis, etc.)</c:v>
                </c:pt>
                <c:pt idx="3">
                  <c:v>Research project done collaboratively with peers</c:v>
                </c:pt>
                <c:pt idx="4">
                  <c:v>Multiple courses requiring significant writing assignments</c:v>
                </c:pt>
                <c:pt idx="5">
                  <c:v>Project in community w/people from different backgrounds/cultures</c:v>
                </c:pt>
                <c:pt idx="6">
                  <c:v>Internship/apprenticeship with a company or organization</c:v>
                </c:pt>
              </c:strCache>
            </c:strRef>
          </c:cat>
          <c:val>
            <c:numRef>
              <c:f>Sheet1!$C$2:$C$8</c:f>
              <c:numCache>
                <c:formatCode>0%</c:formatCode>
                <c:ptCount val="7"/>
                <c:pt idx="0">
                  <c:v>0.18</c:v>
                </c:pt>
                <c:pt idx="1">
                  <c:v>0.24</c:v>
                </c:pt>
                <c:pt idx="2">
                  <c:v>0.28000000000000003</c:v>
                </c:pt>
                <c:pt idx="3">
                  <c:v>0.28000000000000003</c:v>
                </c:pt>
                <c:pt idx="4">
                  <c:v>0.28999999999999998</c:v>
                </c:pt>
                <c:pt idx="5">
                  <c:v>0.28999999999999998</c:v>
                </c:pt>
                <c:pt idx="6">
                  <c:v>0.52</c:v>
                </c:pt>
              </c:numCache>
            </c:numRef>
          </c:val>
          <c:extLst>
            <c:ext xmlns:c16="http://schemas.microsoft.com/office/drawing/2014/chart" uri="{C3380CC4-5D6E-409C-BE32-E72D297353CC}">
              <c16:uniqueId val="{00000001-5CC9-BF47-BFFC-D7F3C72C62E4}"/>
            </c:ext>
          </c:extLst>
        </c:ser>
        <c:dLbls>
          <c:showLegendKey val="0"/>
          <c:showVal val="0"/>
          <c:showCatName val="0"/>
          <c:showSerName val="0"/>
          <c:showPercent val="0"/>
          <c:showBubbleSize val="0"/>
        </c:dLbls>
        <c:gapWidth val="61"/>
        <c:axId val="164115968"/>
        <c:axId val="164117504"/>
      </c:barChart>
      <c:catAx>
        <c:axId val="164115968"/>
        <c:scaling>
          <c:orientation val="minMax"/>
        </c:scaling>
        <c:delete val="0"/>
        <c:axPos val="l"/>
        <c:numFmt formatCode="General" sourceLinked="1"/>
        <c:majorTickMark val="out"/>
        <c:minorTickMark val="none"/>
        <c:tickLblPos val="nextTo"/>
        <c:spPr>
          <a:ln>
            <a:noFill/>
          </a:ln>
        </c:spPr>
        <c:txPr>
          <a:bodyPr/>
          <a:lstStyle/>
          <a:p>
            <a:pPr algn="r">
              <a:defRPr sz="1400" b="1"/>
            </a:pPr>
            <a:endParaRPr lang="en-US"/>
          </a:p>
        </c:txPr>
        <c:crossAx val="164117504"/>
        <c:crosses val="autoZero"/>
        <c:auto val="1"/>
        <c:lblAlgn val="r"/>
        <c:lblOffset val="0"/>
        <c:noMultiLvlLbl val="0"/>
      </c:catAx>
      <c:valAx>
        <c:axId val="164117504"/>
        <c:scaling>
          <c:orientation val="minMax"/>
        </c:scaling>
        <c:delete val="1"/>
        <c:axPos val="b"/>
        <c:numFmt formatCode="0%" sourceLinked="1"/>
        <c:majorTickMark val="out"/>
        <c:minorTickMark val="none"/>
        <c:tickLblPos val="nextTo"/>
        <c:crossAx val="164115968"/>
        <c:crosses val="autoZero"/>
        <c:crossBetween val="between"/>
      </c:valAx>
    </c:plotArea>
    <c:legend>
      <c:legendPos val="t"/>
      <c:overlay val="0"/>
      <c:spPr>
        <a:ln>
          <a:solidFill>
            <a:schemeClr val="tx1">
              <a:lumMod val="65000"/>
              <a:lumOff val="35000"/>
            </a:schemeClr>
          </a:solidFill>
        </a:ln>
      </c:spPr>
      <c:txPr>
        <a:bodyPr/>
        <a:lstStyle/>
        <a:p>
          <a:pPr>
            <a:defRPr sz="1200">
              <a:solidFill>
                <a:schemeClr val="tx1">
                  <a:lumMod val="65000"/>
                  <a:lumOff val="35000"/>
                </a:schemeClr>
              </a:solidFill>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01B16A1-D67F-41C5-B07D-74CBEAD43705}" type="datetimeFigureOut">
              <a:rPr lang="en-US" smtClean="0"/>
              <a:t>9/21/2019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4730EAA-CFD5-42BE-8E2B-2AB2A3C23BAF}" type="slidenum">
              <a:rPr lang="en-US" smtClean="0"/>
              <a:t>‹#›</a:t>
            </a:fld>
            <a:endParaRPr lang="en-US"/>
          </a:p>
        </p:txBody>
      </p:sp>
    </p:spTree>
    <p:extLst>
      <p:ext uri="{BB962C8B-B14F-4D97-AF65-F5344CB8AC3E}">
        <p14:creationId xmlns:p14="http://schemas.microsoft.com/office/powerpoint/2010/main" val="29083126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000">
                <a:solidFill>
                  <a:srgbClr val="000000"/>
                </a:solidFill>
                <a:latin typeface="GillSans" pitchFamily="-68" charset="0"/>
                <a:ea typeface="ヒラギノ角ゴ ProN W3" pitchFamily="-68" charset="-128"/>
                <a:sym typeface="GillSans" pitchFamily="-68" charset="0"/>
              </a:defRPr>
            </a:lvl1pPr>
            <a:lvl2pPr marL="737452" indent="-283635">
              <a:defRPr sz="3000">
                <a:solidFill>
                  <a:srgbClr val="000000"/>
                </a:solidFill>
                <a:latin typeface="GillSans" pitchFamily="-68" charset="0"/>
                <a:ea typeface="ヒラギノ角ゴ ProN W3" pitchFamily="-68" charset="-128"/>
                <a:sym typeface="GillSans" pitchFamily="-68" charset="0"/>
              </a:defRPr>
            </a:lvl2pPr>
            <a:lvl3pPr marL="1134542" indent="-226908">
              <a:defRPr sz="3000">
                <a:solidFill>
                  <a:srgbClr val="000000"/>
                </a:solidFill>
                <a:latin typeface="GillSans" pitchFamily="-68" charset="0"/>
                <a:ea typeface="ヒラギノ角ゴ ProN W3" pitchFamily="-68" charset="-128"/>
                <a:sym typeface="GillSans" pitchFamily="-68" charset="0"/>
              </a:defRPr>
            </a:lvl3pPr>
            <a:lvl4pPr marL="1588359" indent="-226908">
              <a:defRPr sz="3000">
                <a:solidFill>
                  <a:srgbClr val="000000"/>
                </a:solidFill>
                <a:latin typeface="GillSans" pitchFamily="-68" charset="0"/>
                <a:ea typeface="ヒラギノ角ゴ ProN W3" pitchFamily="-68" charset="-128"/>
                <a:sym typeface="GillSans" pitchFamily="-68" charset="0"/>
              </a:defRPr>
            </a:lvl4pPr>
            <a:lvl5pPr marL="2042175" indent="-226908">
              <a:defRPr sz="3000">
                <a:solidFill>
                  <a:srgbClr val="000000"/>
                </a:solidFill>
                <a:latin typeface="GillSans" pitchFamily="-68" charset="0"/>
                <a:ea typeface="ヒラギノ角ゴ ProN W3" pitchFamily="-68" charset="-128"/>
                <a:sym typeface="GillSans" pitchFamily="-68" charset="0"/>
              </a:defRPr>
            </a:lvl5pPr>
            <a:lvl6pPr marL="2495992" indent="-226908" eaLnBrk="0" fontAlgn="base" hangingPunct="0">
              <a:spcBef>
                <a:spcPct val="0"/>
              </a:spcBef>
              <a:spcAft>
                <a:spcPct val="0"/>
              </a:spcAft>
              <a:defRPr sz="3000">
                <a:solidFill>
                  <a:srgbClr val="000000"/>
                </a:solidFill>
                <a:latin typeface="GillSans" pitchFamily="-68" charset="0"/>
                <a:ea typeface="ヒラギノ角ゴ ProN W3" pitchFamily="-68" charset="-128"/>
                <a:sym typeface="GillSans" pitchFamily="-68" charset="0"/>
              </a:defRPr>
            </a:lvl6pPr>
            <a:lvl7pPr marL="2949809" indent="-226908" eaLnBrk="0" fontAlgn="base" hangingPunct="0">
              <a:spcBef>
                <a:spcPct val="0"/>
              </a:spcBef>
              <a:spcAft>
                <a:spcPct val="0"/>
              </a:spcAft>
              <a:defRPr sz="3000">
                <a:solidFill>
                  <a:srgbClr val="000000"/>
                </a:solidFill>
                <a:latin typeface="GillSans" pitchFamily="-68" charset="0"/>
                <a:ea typeface="ヒラギノ角ゴ ProN W3" pitchFamily="-68" charset="-128"/>
                <a:sym typeface="GillSans" pitchFamily="-68" charset="0"/>
              </a:defRPr>
            </a:lvl7pPr>
            <a:lvl8pPr marL="3403625" indent="-226908" eaLnBrk="0" fontAlgn="base" hangingPunct="0">
              <a:spcBef>
                <a:spcPct val="0"/>
              </a:spcBef>
              <a:spcAft>
                <a:spcPct val="0"/>
              </a:spcAft>
              <a:defRPr sz="3000">
                <a:solidFill>
                  <a:srgbClr val="000000"/>
                </a:solidFill>
                <a:latin typeface="GillSans" pitchFamily="-68" charset="0"/>
                <a:ea typeface="ヒラギノ角ゴ ProN W3" pitchFamily="-68" charset="-128"/>
                <a:sym typeface="GillSans" pitchFamily="-68" charset="0"/>
              </a:defRPr>
            </a:lvl8pPr>
            <a:lvl9pPr marL="3857442" indent="-226908" eaLnBrk="0" fontAlgn="base" hangingPunct="0">
              <a:spcBef>
                <a:spcPct val="0"/>
              </a:spcBef>
              <a:spcAft>
                <a:spcPct val="0"/>
              </a:spcAft>
              <a:defRPr sz="3000">
                <a:solidFill>
                  <a:srgbClr val="000000"/>
                </a:solidFill>
                <a:latin typeface="GillSans" pitchFamily="-68" charset="0"/>
                <a:ea typeface="ヒラギノ角ゴ ProN W3" pitchFamily="-68" charset="-128"/>
                <a:sym typeface="GillSans" pitchFamily="-68" charset="0"/>
              </a:defRPr>
            </a:lvl9pPr>
          </a:lstStyle>
          <a:p>
            <a:fld id="{B7F57590-648E-4559-B141-A596D066998E}" type="slidenum">
              <a:rPr lang="en-US" altLang="en-US" sz="1200"/>
              <a:pPr/>
              <a:t>3</a:t>
            </a:fld>
            <a:endParaRPr lang="en-US" altLang="en-US" sz="1200" dirty="0"/>
          </a:p>
        </p:txBody>
      </p:sp>
      <p:sp>
        <p:nvSpPr>
          <p:cNvPr id="45059" name="Rectangle 2"/>
          <p:cNvSpPr>
            <a:spLocks noGrp="1" noRot="1" noChangeAspect="1" noChangeArrowheads="1" noTextEdit="1"/>
          </p:cNvSpPr>
          <p:nvPr>
            <p:ph type="sldImg"/>
          </p:nvPr>
        </p:nvSpPr>
        <p:spPr bwMode="auto">
          <a:xfrm>
            <a:off x="790575" y="444500"/>
            <a:ext cx="7654925" cy="430688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6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12360</a:t>
            </a:r>
          </a:p>
          <a:p>
            <a:pPr eaLnBrk="1" hangingPunct="1">
              <a:spcBef>
                <a:spcPct val="0"/>
              </a:spcBef>
            </a:pPr>
            <a:r>
              <a:rPr lang="en-US" altLang="en-US" dirty="0"/>
              <a:t>Note:  vertical expressions for subgroups except where noted</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xfrm>
            <a:off x="790575" y="444500"/>
            <a:ext cx="7654925" cy="430688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t>Q.10</a:t>
            </a:r>
          </a:p>
        </p:txBody>
      </p:sp>
      <p:sp>
        <p:nvSpPr>
          <p:cNvPr id="553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000">
                <a:solidFill>
                  <a:srgbClr val="000000"/>
                </a:solidFill>
                <a:latin typeface="GillSans" pitchFamily="-68" charset="0"/>
                <a:ea typeface="ヒラギノ角ゴ ProN W3" pitchFamily="-68" charset="-128"/>
                <a:sym typeface="GillSans" pitchFamily="-68" charset="0"/>
              </a:defRPr>
            </a:lvl1pPr>
            <a:lvl2pPr marL="737452" indent="-283635">
              <a:defRPr sz="3000">
                <a:solidFill>
                  <a:srgbClr val="000000"/>
                </a:solidFill>
                <a:latin typeface="GillSans" pitchFamily="-68" charset="0"/>
                <a:ea typeface="ヒラギノ角ゴ ProN W3" pitchFamily="-68" charset="-128"/>
                <a:sym typeface="GillSans" pitchFamily="-68" charset="0"/>
              </a:defRPr>
            </a:lvl2pPr>
            <a:lvl3pPr marL="1134542" indent="-226908">
              <a:defRPr sz="3000">
                <a:solidFill>
                  <a:srgbClr val="000000"/>
                </a:solidFill>
                <a:latin typeface="GillSans" pitchFamily="-68" charset="0"/>
                <a:ea typeface="ヒラギノ角ゴ ProN W3" pitchFamily="-68" charset="-128"/>
                <a:sym typeface="GillSans" pitchFamily="-68" charset="0"/>
              </a:defRPr>
            </a:lvl3pPr>
            <a:lvl4pPr marL="1588359" indent="-226908">
              <a:defRPr sz="3000">
                <a:solidFill>
                  <a:srgbClr val="000000"/>
                </a:solidFill>
                <a:latin typeface="GillSans" pitchFamily="-68" charset="0"/>
                <a:ea typeface="ヒラギノ角ゴ ProN W3" pitchFamily="-68" charset="-128"/>
                <a:sym typeface="GillSans" pitchFamily="-68" charset="0"/>
              </a:defRPr>
            </a:lvl4pPr>
            <a:lvl5pPr marL="2042175" indent="-226908">
              <a:defRPr sz="3000">
                <a:solidFill>
                  <a:srgbClr val="000000"/>
                </a:solidFill>
                <a:latin typeface="GillSans" pitchFamily="-68" charset="0"/>
                <a:ea typeface="ヒラギノ角ゴ ProN W3" pitchFamily="-68" charset="-128"/>
                <a:sym typeface="GillSans" pitchFamily="-68" charset="0"/>
              </a:defRPr>
            </a:lvl5pPr>
            <a:lvl6pPr marL="2495992" indent="-226908" eaLnBrk="0" fontAlgn="base" hangingPunct="0">
              <a:spcBef>
                <a:spcPct val="0"/>
              </a:spcBef>
              <a:spcAft>
                <a:spcPct val="0"/>
              </a:spcAft>
              <a:defRPr sz="3000">
                <a:solidFill>
                  <a:srgbClr val="000000"/>
                </a:solidFill>
                <a:latin typeface="GillSans" pitchFamily="-68" charset="0"/>
                <a:ea typeface="ヒラギノ角ゴ ProN W3" pitchFamily="-68" charset="-128"/>
                <a:sym typeface="GillSans" pitchFamily="-68" charset="0"/>
              </a:defRPr>
            </a:lvl6pPr>
            <a:lvl7pPr marL="2949809" indent="-226908" eaLnBrk="0" fontAlgn="base" hangingPunct="0">
              <a:spcBef>
                <a:spcPct val="0"/>
              </a:spcBef>
              <a:spcAft>
                <a:spcPct val="0"/>
              </a:spcAft>
              <a:defRPr sz="3000">
                <a:solidFill>
                  <a:srgbClr val="000000"/>
                </a:solidFill>
                <a:latin typeface="GillSans" pitchFamily="-68" charset="0"/>
                <a:ea typeface="ヒラギノ角ゴ ProN W3" pitchFamily="-68" charset="-128"/>
                <a:sym typeface="GillSans" pitchFamily="-68" charset="0"/>
              </a:defRPr>
            </a:lvl7pPr>
            <a:lvl8pPr marL="3403625" indent="-226908" eaLnBrk="0" fontAlgn="base" hangingPunct="0">
              <a:spcBef>
                <a:spcPct val="0"/>
              </a:spcBef>
              <a:spcAft>
                <a:spcPct val="0"/>
              </a:spcAft>
              <a:defRPr sz="3000">
                <a:solidFill>
                  <a:srgbClr val="000000"/>
                </a:solidFill>
                <a:latin typeface="GillSans" pitchFamily="-68" charset="0"/>
                <a:ea typeface="ヒラギノ角ゴ ProN W3" pitchFamily="-68" charset="-128"/>
                <a:sym typeface="GillSans" pitchFamily="-68" charset="0"/>
              </a:defRPr>
            </a:lvl8pPr>
            <a:lvl9pPr marL="3857442" indent="-226908" eaLnBrk="0" fontAlgn="base" hangingPunct="0">
              <a:spcBef>
                <a:spcPct val="0"/>
              </a:spcBef>
              <a:spcAft>
                <a:spcPct val="0"/>
              </a:spcAft>
              <a:defRPr sz="3000">
                <a:solidFill>
                  <a:srgbClr val="000000"/>
                </a:solidFill>
                <a:latin typeface="GillSans" pitchFamily="-68" charset="0"/>
                <a:ea typeface="ヒラギノ角ゴ ProN W3" pitchFamily="-68" charset="-128"/>
                <a:sym typeface="GillSans" pitchFamily="-6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F08C7C49-7910-4318-9A40-2DE15D3E4EA7}" type="slidenum">
              <a:rPr kumimoji="0" lang="en-US" altLang="en-US" sz="1200" b="0" i="0" u="none" strike="noStrike" kern="1200" cap="none" spc="0" normalizeH="0" baseline="0" noProof="0">
                <a:ln>
                  <a:noFill/>
                </a:ln>
                <a:solidFill>
                  <a:srgbClr val="000000"/>
                </a:solidFill>
                <a:effectLst/>
                <a:uLnTx/>
                <a:uFillTx/>
                <a:latin typeface="GillSans" pitchFamily="-68" charset="0"/>
                <a:ea typeface="ヒラギノ角ゴ ProN W3" pitchFamily="-68" charset="-128"/>
                <a:cs typeface="+mn-cs"/>
                <a:sym typeface="GillSans" pitchFamily="-68"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en-US" altLang="en-US" sz="1200" b="0" i="0" u="none" strike="noStrike" kern="1200" cap="none" spc="0" normalizeH="0" baseline="0" noProof="0" dirty="0">
              <a:ln>
                <a:noFill/>
              </a:ln>
              <a:solidFill>
                <a:srgbClr val="000000"/>
              </a:solidFill>
              <a:effectLst/>
              <a:uLnTx/>
              <a:uFillTx/>
              <a:latin typeface="GillSans" pitchFamily="-68" charset="0"/>
              <a:ea typeface="ヒラギノ角ゴ ProN W3" pitchFamily="-68" charset="-128"/>
              <a:cs typeface="+mn-cs"/>
              <a:sym typeface="GillSans" pitchFamily="-6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xfrm>
            <a:off x="790575" y="444500"/>
            <a:ext cx="7654925" cy="430688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t>Q.10</a:t>
            </a:r>
          </a:p>
        </p:txBody>
      </p:sp>
      <p:sp>
        <p:nvSpPr>
          <p:cNvPr id="573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000">
                <a:solidFill>
                  <a:srgbClr val="000000"/>
                </a:solidFill>
                <a:latin typeface="GillSans" pitchFamily="-68" charset="0"/>
                <a:ea typeface="ヒラギノ角ゴ ProN W3" pitchFamily="-68" charset="-128"/>
                <a:sym typeface="GillSans" pitchFamily="-68" charset="0"/>
              </a:defRPr>
            </a:lvl1pPr>
            <a:lvl2pPr marL="737452" indent="-283635">
              <a:defRPr sz="3000">
                <a:solidFill>
                  <a:srgbClr val="000000"/>
                </a:solidFill>
                <a:latin typeface="GillSans" pitchFamily="-68" charset="0"/>
                <a:ea typeface="ヒラギノ角ゴ ProN W3" pitchFamily="-68" charset="-128"/>
                <a:sym typeface="GillSans" pitchFamily="-68" charset="0"/>
              </a:defRPr>
            </a:lvl2pPr>
            <a:lvl3pPr marL="1134542" indent="-226908">
              <a:defRPr sz="3000">
                <a:solidFill>
                  <a:srgbClr val="000000"/>
                </a:solidFill>
                <a:latin typeface="GillSans" pitchFamily="-68" charset="0"/>
                <a:ea typeface="ヒラギノ角ゴ ProN W3" pitchFamily="-68" charset="-128"/>
                <a:sym typeface="GillSans" pitchFamily="-68" charset="0"/>
              </a:defRPr>
            </a:lvl3pPr>
            <a:lvl4pPr marL="1588359" indent="-226908">
              <a:defRPr sz="3000">
                <a:solidFill>
                  <a:srgbClr val="000000"/>
                </a:solidFill>
                <a:latin typeface="GillSans" pitchFamily="-68" charset="0"/>
                <a:ea typeface="ヒラギノ角ゴ ProN W3" pitchFamily="-68" charset="-128"/>
                <a:sym typeface="GillSans" pitchFamily="-68" charset="0"/>
              </a:defRPr>
            </a:lvl4pPr>
            <a:lvl5pPr marL="2042175" indent="-226908">
              <a:defRPr sz="3000">
                <a:solidFill>
                  <a:srgbClr val="000000"/>
                </a:solidFill>
                <a:latin typeface="GillSans" pitchFamily="-68" charset="0"/>
                <a:ea typeface="ヒラギノ角ゴ ProN W3" pitchFamily="-68" charset="-128"/>
                <a:sym typeface="GillSans" pitchFamily="-68" charset="0"/>
              </a:defRPr>
            </a:lvl5pPr>
            <a:lvl6pPr marL="2495992" indent="-226908" eaLnBrk="0" fontAlgn="base" hangingPunct="0">
              <a:spcBef>
                <a:spcPct val="0"/>
              </a:spcBef>
              <a:spcAft>
                <a:spcPct val="0"/>
              </a:spcAft>
              <a:defRPr sz="3000">
                <a:solidFill>
                  <a:srgbClr val="000000"/>
                </a:solidFill>
                <a:latin typeface="GillSans" pitchFamily="-68" charset="0"/>
                <a:ea typeface="ヒラギノ角ゴ ProN W3" pitchFamily="-68" charset="-128"/>
                <a:sym typeface="GillSans" pitchFamily="-68" charset="0"/>
              </a:defRPr>
            </a:lvl6pPr>
            <a:lvl7pPr marL="2949809" indent="-226908" eaLnBrk="0" fontAlgn="base" hangingPunct="0">
              <a:spcBef>
                <a:spcPct val="0"/>
              </a:spcBef>
              <a:spcAft>
                <a:spcPct val="0"/>
              </a:spcAft>
              <a:defRPr sz="3000">
                <a:solidFill>
                  <a:srgbClr val="000000"/>
                </a:solidFill>
                <a:latin typeface="GillSans" pitchFamily="-68" charset="0"/>
                <a:ea typeface="ヒラギノ角ゴ ProN W3" pitchFamily="-68" charset="-128"/>
                <a:sym typeface="GillSans" pitchFamily="-68" charset="0"/>
              </a:defRPr>
            </a:lvl7pPr>
            <a:lvl8pPr marL="3403625" indent="-226908" eaLnBrk="0" fontAlgn="base" hangingPunct="0">
              <a:spcBef>
                <a:spcPct val="0"/>
              </a:spcBef>
              <a:spcAft>
                <a:spcPct val="0"/>
              </a:spcAft>
              <a:defRPr sz="3000">
                <a:solidFill>
                  <a:srgbClr val="000000"/>
                </a:solidFill>
                <a:latin typeface="GillSans" pitchFamily="-68" charset="0"/>
                <a:ea typeface="ヒラギノ角ゴ ProN W3" pitchFamily="-68" charset="-128"/>
                <a:sym typeface="GillSans" pitchFamily="-68" charset="0"/>
              </a:defRPr>
            </a:lvl8pPr>
            <a:lvl9pPr marL="3857442" indent="-226908" eaLnBrk="0" fontAlgn="base" hangingPunct="0">
              <a:spcBef>
                <a:spcPct val="0"/>
              </a:spcBef>
              <a:spcAft>
                <a:spcPct val="0"/>
              </a:spcAft>
              <a:defRPr sz="3000">
                <a:solidFill>
                  <a:srgbClr val="000000"/>
                </a:solidFill>
                <a:latin typeface="GillSans" pitchFamily="-68" charset="0"/>
                <a:ea typeface="ヒラギノ角ゴ ProN W3" pitchFamily="-68" charset="-128"/>
                <a:sym typeface="GillSans" pitchFamily="-6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6C2029F-5EAB-4E66-8269-2BA12980B321}" type="slidenum">
              <a:rPr kumimoji="0" lang="en-US" altLang="en-US" sz="1200" b="0" i="0" u="none" strike="noStrike" kern="1200" cap="none" spc="0" normalizeH="0" baseline="0" noProof="0">
                <a:ln>
                  <a:noFill/>
                </a:ln>
                <a:solidFill>
                  <a:srgbClr val="000000"/>
                </a:solidFill>
                <a:effectLst/>
                <a:uLnTx/>
                <a:uFillTx/>
                <a:latin typeface="GillSans" pitchFamily="-68" charset="0"/>
                <a:ea typeface="ヒラギノ角ゴ ProN W3" pitchFamily="-68" charset="-128"/>
                <a:cs typeface="+mn-cs"/>
                <a:sym typeface="GillSans" pitchFamily="-68" charset="0"/>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en-US" altLang="en-US" sz="1200" b="0" i="0" u="none" strike="noStrike" kern="1200" cap="none" spc="0" normalizeH="0" baseline="0" noProof="0" dirty="0">
              <a:ln>
                <a:noFill/>
              </a:ln>
              <a:solidFill>
                <a:srgbClr val="000000"/>
              </a:solidFill>
              <a:effectLst/>
              <a:uLnTx/>
              <a:uFillTx/>
              <a:latin typeface="GillSans" pitchFamily="-68" charset="0"/>
              <a:ea typeface="ヒラギノ角ゴ ProN W3" pitchFamily="-68" charset="-128"/>
              <a:cs typeface="+mn-cs"/>
              <a:sym typeface="GillSans" pitchFamily="-6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90575" y="444500"/>
            <a:ext cx="7654925" cy="4306888"/>
          </a:xfrm>
        </p:spPr>
      </p:sp>
      <p:sp>
        <p:nvSpPr>
          <p:cNvPr id="3" name="Notes Placeholder 2"/>
          <p:cNvSpPr>
            <a:spLocks noGrp="1"/>
          </p:cNvSpPr>
          <p:nvPr>
            <p:ph type="body" idx="1"/>
          </p:nvPr>
        </p:nvSpPr>
        <p:spPr/>
        <p:txBody>
          <a:bodyPr/>
          <a:lstStyle/>
          <a:p>
            <a:r>
              <a:rPr lang="en-US" dirty="0"/>
              <a:t>Q.14</a:t>
            </a:r>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9494B145-D297-4CD5-B365-E871A344F9EB}" type="slidenum">
              <a:rPr kumimoji="0" lang="en-US" altLang="en-US" sz="1200" b="0" i="0" u="none" strike="noStrike" kern="1200" cap="none" spc="0" normalizeH="0" baseline="0" noProof="0" smtClean="0">
                <a:ln>
                  <a:noFill/>
                </a:ln>
                <a:solidFill>
                  <a:srgbClr val="000000"/>
                </a:solidFill>
                <a:effectLst/>
                <a:uLnTx/>
                <a:uFillTx/>
                <a:latin typeface="GillSans" pitchFamily="-68" charset="0"/>
                <a:ea typeface="ヒラギノ角ゴ ProN W3" pitchFamily="-68" charset="-128"/>
                <a:cs typeface="+mn-cs"/>
                <a:sym typeface="GillSans" pitchFamily="-68"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en-US" altLang="en-US" sz="1200" b="0" i="0" u="none" strike="noStrike" kern="1200" cap="none" spc="0" normalizeH="0" baseline="0" noProof="0" dirty="0">
              <a:ln>
                <a:noFill/>
              </a:ln>
              <a:solidFill>
                <a:srgbClr val="000000"/>
              </a:solidFill>
              <a:effectLst/>
              <a:uLnTx/>
              <a:uFillTx/>
              <a:latin typeface="GillSans" pitchFamily="-68" charset="0"/>
              <a:ea typeface="ヒラギノ角ゴ ProN W3" pitchFamily="-68" charset="-128"/>
              <a:cs typeface="+mn-cs"/>
              <a:sym typeface="GillSans" pitchFamily="-68" charset="0"/>
            </a:endParaRPr>
          </a:p>
        </p:txBody>
      </p:sp>
    </p:spTree>
    <p:extLst>
      <p:ext uri="{BB962C8B-B14F-4D97-AF65-F5344CB8AC3E}">
        <p14:creationId xmlns:p14="http://schemas.microsoft.com/office/powerpoint/2010/main" val="29241332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A01A5-B8CC-4D9F-83ED-A1B91B599A2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0298483-0D55-47DF-AE0A-6763D8231F9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FCCFB77-16E4-41C4-9ED5-0030E786F4BB}"/>
              </a:ext>
            </a:extLst>
          </p:cNvPr>
          <p:cNvSpPr>
            <a:spLocks noGrp="1"/>
          </p:cNvSpPr>
          <p:nvPr>
            <p:ph type="dt" sz="half" idx="10"/>
          </p:nvPr>
        </p:nvSpPr>
        <p:spPr/>
        <p:txBody>
          <a:bodyPr/>
          <a:lstStyle/>
          <a:p>
            <a:fld id="{13799658-507C-4BA4-A8AE-34DF6B294F71}" type="datetimeFigureOut">
              <a:rPr lang="en-US" smtClean="0"/>
              <a:t>9/21/2019</a:t>
            </a:fld>
            <a:endParaRPr lang="en-US"/>
          </a:p>
        </p:txBody>
      </p:sp>
      <p:sp>
        <p:nvSpPr>
          <p:cNvPr id="5" name="Footer Placeholder 4">
            <a:extLst>
              <a:ext uri="{FF2B5EF4-FFF2-40B4-BE49-F238E27FC236}">
                <a16:creationId xmlns:a16="http://schemas.microsoft.com/office/drawing/2014/main" id="{02AEB455-7522-41F2-BB19-020B67AD29E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D3550B2-92D2-41AE-A2DC-3A2FCE30844C}"/>
              </a:ext>
            </a:extLst>
          </p:cNvPr>
          <p:cNvSpPr>
            <a:spLocks noGrp="1"/>
          </p:cNvSpPr>
          <p:nvPr>
            <p:ph type="sldNum" sz="quarter" idx="12"/>
          </p:nvPr>
        </p:nvSpPr>
        <p:spPr/>
        <p:txBody>
          <a:bodyPr/>
          <a:lstStyle/>
          <a:p>
            <a:fld id="{ED347CD0-7801-43CD-8B34-EE5A081EC33C}" type="slidenum">
              <a:rPr lang="en-US" smtClean="0"/>
              <a:t>‹#›</a:t>
            </a:fld>
            <a:endParaRPr lang="en-US"/>
          </a:p>
        </p:txBody>
      </p:sp>
    </p:spTree>
    <p:extLst>
      <p:ext uri="{BB962C8B-B14F-4D97-AF65-F5344CB8AC3E}">
        <p14:creationId xmlns:p14="http://schemas.microsoft.com/office/powerpoint/2010/main" val="2628357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955A3A-0CAA-4576-8AD7-CB02A1BF9E5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9ADC95E-19B7-4187-88C0-55807B315F2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A8F173F-2E10-4D6C-AD36-26808FE55F74}"/>
              </a:ext>
            </a:extLst>
          </p:cNvPr>
          <p:cNvSpPr>
            <a:spLocks noGrp="1"/>
          </p:cNvSpPr>
          <p:nvPr>
            <p:ph type="dt" sz="half" idx="10"/>
          </p:nvPr>
        </p:nvSpPr>
        <p:spPr/>
        <p:txBody>
          <a:bodyPr/>
          <a:lstStyle/>
          <a:p>
            <a:fld id="{13799658-507C-4BA4-A8AE-34DF6B294F71}" type="datetimeFigureOut">
              <a:rPr lang="en-US" smtClean="0"/>
              <a:t>9/21/2019</a:t>
            </a:fld>
            <a:endParaRPr lang="en-US"/>
          </a:p>
        </p:txBody>
      </p:sp>
      <p:sp>
        <p:nvSpPr>
          <p:cNvPr id="5" name="Footer Placeholder 4">
            <a:extLst>
              <a:ext uri="{FF2B5EF4-FFF2-40B4-BE49-F238E27FC236}">
                <a16:creationId xmlns:a16="http://schemas.microsoft.com/office/drawing/2014/main" id="{64340E3C-7B83-4FB4-A582-8EE8EC4A764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D247ED6-6773-4648-89D4-4007C758149A}"/>
              </a:ext>
            </a:extLst>
          </p:cNvPr>
          <p:cNvSpPr>
            <a:spLocks noGrp="1"/>
          </p:cNvSpPr>
          <p:nvPr>
            <p:ph type="sldNum" sz="quarter" idx="12"/>
          </p:nvPr>
        </p:nvSpPr>
        <p:spPr/>
        <p:txBody>
          <a:bodyPr/>
          <a:lstStyle/>
          <a:p>
            <a:fld id="{ED347CD0-7801-43CD-8B34-EE5A081EC33C}" type="slidenum">
              <a:rPr lang="en-US" smtClean="0"/>
              <a:t>‹#›</a:t>
            </a:fld>
            <a:endParaRPr lang="en-US"/>
          </a:p>
        </p:txBody>
      </p:sp>
    </p:spTree>
    <p:extLst>
      <p:ext uri="{BB962C8B-B14F-4D97-AF65-F5344CB8AC3E}">
        <p14:creationId xmlns:p14="http://schemas.microsoft.com/office/powerpoint/2010/main" val="26433875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CB71C27-1A01-41E7-A5B2-4D06CCD8B97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9844C6D-9C1C-4965-95DC-0F6422C44B5C}"/>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088DA08-4B32-4E3E-A852-C8391AC87F97}"/>
              </a:ext>
            </a:extLst>
          </p:cNvPr>
          <p:cNvSpPr>
            <a:spLocks noGrp="1"/>
          </p:cNvSpPr>
          <p:nvPr>
            <p:ph type="dt" sz="half" idx="10"/>
          </p:nvPr>
        </p:nvSpPr>
        <p:spPr/>
        <p:txBody>
          <a:bodyPr/>
          <a:lstStyle/>
          <a:p>
            <a:fld id="{13799658-507C-4BA4-A8AE-34DF6B294F71}" type="datetimeFigureOut">
              <a:rPr lang="en-US" smtClean="0"/>
              <a:t>9/21/2019</a:t>
            </a:fld>
            <a:endParaRPr lang="en-US"/>
          </a:p>
        </p:txBody>
      </p:sp>
      <p:sp>
        <p:nvSpPr>
          <p:cNvPr id="5" name="Footer Placeholder 4">
            <a:extLst>
              <a:ext uri="{FF2B5EF4-FFF2-40B4-BE49-F238E27FC236}">
                <a16:creationId xmlns:a16="http://schemas.microsoft.com/office/drawing/2014/main" id="{966ED123-23C7-4290-B94E-7F0576E2E84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0807454-7176-44F7-8485-593BA1B3DFED}"/>
              </a:ext>
            </a:extLst>
          </p:cNvPr>
          <p:cNvSpPr>
            <a:spLocks noGrp="1"/>
          </p:cNvSpPr>
          <p:nvPr>
            <p:ph type="sldNum" sz="quarter" idx="12"/>
          </p:nvPr>
        </p:nvSpPr>
        <p:spPr/>
        <p:txBody>
          <a:bodyPr/>
          <a:lstStyle/>
          <a:p>
            <a:fld id="{ED347CD0-7801-43CD-8B34-EE5A081EC33C}" type="slidenum">
              <a:rPr lang="en-US" smtClean="0"/>
              <a:t>‹#›</a:t>
            </a:fld>
            <a:endParaRPr lang="en-US"/>
          </a:p>
        </p:txBody>
      </p:sp>
    </p:spTree>
    <p:extLst>
      <p:ext uri="{BB962C8B-B14F-4D97-AF65-F5344CB8AC3E}">
        <p14:creationId xmlns:p14="http://schemas.microsoft.com/office/powerpoint/2010/main" val="38259368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908"/>
            <a:ext cx="9144000" cy="2387576"/>
          </a:xfrm>
        </p:spPr>
        <p:txBody>
          <a:bodyPr anchor="b"/>
          <a:lstStyle>
            <a:lvl1pPr algn="ctr">
              <a:defRPr sz="4200"/>
            </a:lvl1pPr>
          </a:lstStyle>
          <a:p>
            <a:r>
              <a:rPr lang="en-US"/>
              <a:t>Click to edit Master title style</a:t>
            </a:r>
          </a:p>
        </p:txBody>
      </p:sp>
      <p:sp>
        <p:nvSpPr>
          <p:cNvPr id="3" name="Subtitle 2"/>
          <p:cNvSpPr>
            <a:spLocks noGrp="1"/>
          </p:cNvSpPr>
          <p:nvPr>
            <p:ph type="subTitle" idx="1"/>
          </p:nvPr>
        </p:nvSpPr>
        <p:spPr>
          <a:xfrm>
            <a:off x="1524000" y="3602013"/>
            <a:ext cx="9144000" cy="1655340"/>
          </a:xfrm>
        </p:spPr>
        <p:txBody>
          <a:bodyPr/>
          <a:lstStyle>
            <a:lvl1pPr marL="0" indent="0" algn="ctr">
              <a:buNone/>
              <a:defRPr sz="1700"/>
            </a:lvl1pPr>
            <a:lvl2pPr marL="321457" indent="0" algn="ctr">
              <a:buNone/>
              <a:defRPr sz="1400"/>
            </a:lvl2pPr>
            <a:lvl3pPr marL="642915" indent="0" algn="ctr">
              <a:buNone/>
              <a:defRPr sz="1300"/>
            </a:lvl3pPr>
            <a:lvl4pPr marL="964372" indent="0" algn="ctr">
              <a:buNone/>
              <a:defRPr sz="1100"/>
            </a:lvl4pPr>
            <a:lvl5pPr marL="1285829" indent="0" algn="ctr">
              <a:buNone/>
              <a:defRPr sz="1100"/>
            </a:lvl5pPr>
            <a:lvl6pPr marL="1607287" indent="0" algn="ctr">
              <a:buNone/>
              <a:defRPr sz="1100"/>
            </a:lvl6pPr>
            <a:lvl7pPr marL="1928744" indent="0" algn="ctr">
              <a:buNone/>
              <a:defRPr sz="1100"/>
            </a:lvl7pPr>
            <a:lvl8pPr marL="2250201" indent="0" algn="ctr">
              <a:buNone/>
              <a:defRPr sz="1100"/>
            </a:lvl8pPr>
            <a:lvl9pPr marL="2571659" indent="0" algn="ctr">
              <a:buNone/>
              <a:defRPr sz="1100"/>
            </a:lvl9pPr>
          </a:lstStyle>
          <a:p>
            <a:r>
              <a:rPr lang="en-US"/>
              <a:t>Click to edit Master subtitle style</a:t>
            </a:r>
          </a:p>
        </p:txBody>
      </p:sp>
      <p:sp>
        <p:nvSpPr>
          <p:cNvPr id="4" name="Slide Number Placeholder 5">
            <a:extLst/>
          </p:cNvPr>
          <p:cNvSpPr>
            <a:spLocks noGrp="1"/>
          </p:cNvSpPr>
          <p:nvPr>
            <p:ph type="sldNum" sz="quarter" idx="10"/>
          </p:nvPr>
        </p:nvSpPr>
        <p:spPr/>
        <p:txBody>
          <a:bodyPr/>
          <a:lstStyle>
            <a:lvl1pPr>
              <a:defRPr/>
            </a:lvl1pPr>
          </a:lstStyle>
          <a:p>
            <a:pPr>
              <a:defRPr/>
            </a:pPr>
            <a:fld id="{4951B438-9F7C-4A63-B8F2-9EDC6E25057F}" type="slidenum">
              <a:rPr lang="en-US" altLang="en-US"/>
              <a:pPr>
                <a:defRPr/>
              </a:pPr>
              <a:t>‹#›</a:t>
            </a:fld>
            <a:endParaRPr lang="en-US" altLang="en-US" dirty="0"/>
          </a:p>
        </p:txBody>
      </p:sp>
    </p:spTree>
    <p:extLst>
      <p:ext uri="{BB962C8B-B14F-4D97-AF65-F5344CB8AC3E}">
        <p14:creationId xmlns:p14="http://schemas.microsoft.com/office/powerpoint/2010/main" val="14726312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p:cNvPr>
          <p:cNvSpPr>
            <a:spLocks noGrp="1"/>
          </p:cNvSpPr>
          <p:nvPr>
            <p:ph type="dt" sz="half" idx="10"/>
          </p:nvPr>
        </p:nvSpPr>
        <p:spPr>
          <a:xfrm>
            <a:off x="838200" y="6356351"/>
            <a:ext cx="2743200" cy="365125"/>
          </a:xfrm>
          <a:prstGeom prst="rect">
            <a:avLst/>
          </a:prstGeom>
        </p:spPr>
        <p:txBody>
          <a:bodyPr lIns="64291" tIns="32146" rIns="64291" bIns="32146"/>
          <a:lstStyle>
            <a:lvl1pPr>
              <a:defRPr/>
            </a:lvl1pPr>
          </a:lstStyle>
          <a:p>
            <a:pPr>
              <a:defRPr/>
            </a:pPr>
            <a:fld id="{43E0A418-412E-4B1A-B34F-180527AB82A5}" type="datetime1">
              <a:rPr lang="en-US"/>
              <a:pPr>
                <a:defRPr/>
              </a:pPr>
              <a:t>9/21/2019</a:t>
            </a:fld>
            <a:endParaRPr lang="en-US" dirty="0"/>
          </a:p>
        </p:txBody>
      </p:sp>
      <p:sp>
        <p:nvSpPr>
          <p:cNvPr id="5" name="Footer Placeholder 4">
            <a:extLst/>
          </p:cNvPr>
          <p:cNvSpPr>
            <a:spLocks noGrp="1"/>
          </p:cNvSpPr>
          <p:nvPr>
            <p:ph type="ftr" sz="quarter" idx="11"/>
          </p:nvPr>
        </p:nvSpPr>
        <p:spPr>
          <a:xfrm>
            <a:off x="1953684" y="6461126"/>
            <a:ext cx="8286749" cy="365125"/>
          </a:xfrm>
          <a:prstGeom prst="rect">
            <a:avLst/>
          </a:prstGeom>
        </p:spPr>
        <p:txBody>
          <a:bodyPr lIns="64291" tIns="32146" rIns="64291" bIns="32146"/>
          <a:lstStyle>
            <a:lvl1pPr>
              <a:defRPr/>
            </a:lvl1pPr>
          </a:lstStyle>
          <a:p>
            <a:pPr>
              <a:defRPr/>
            </a:pPr>
            <a:endParaRPr lang="en-US" dirty="0"/>
          </a:p>
        </p:txBody>
      </p:sp>
      <p:sp>
        <p:nvSpPr>
          <p:cNvPr id="6" name="Slide Number Placeholder 5">
            <a:extLst/>
          </p:cNvPr>
          <p:cNvSpPr>
            <a:spLocks noGrp="1"/>
          </p:cNvSpPr>
          <p:nvPr>
            <p:ph type="sldNum" sz="quarter" idx="12"/>
          </p:nvPr>
        </p:nvSpPr>
        <p:spPr/>
        <p:txBody>
          <a:bodyPr/>
          <a:lstStyle>
            <a:lvl1pPr>
              <a:defRPr/>
            </a:lvl1pPr>
          </a:lstStyle>
          <a:p>
            <a:pPr>
              <a:defRPr/>
            </a:pPr>
            <a:fld id="{A861B4CA-8BEB-407E-98EA-B9B07D461FE8}" type="slidenum">
              <a:rPr lang="en-US" altLang="en-US"/>
              <a:pPr>
                <a:defRPr/>
              </a:pPr>
              <a:t>‹#›</a:t>
            </a:fld>
            <a:endParaRPr lang="en-US" altLang="en-US" dirty="0"/>
          </a:p>
        </p:txBody>
      </p:sp>
    </p:spTree>
    <p:extLst>
      <p:ext uri="{BB962C8B-B14F-4D97-AF65-F5344CB8AC3E}">
        <p14:creationId xmlns:p14="http://schemas.microsoft.com/office/powerpoint/2010/main" val="17812878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951" y="2069323"/>
            <a:ext cx="10516195" cy="2851919"/>
          </a:xfrm>
        </p:spPr>
        <p:txBody>
          <a:bodyPr/>
          <a:lstStyle>
            <a:lvl1pPr algn="ctr">
              <a:lnSpc>
                <a:spcPct val="100000"/>
              </a:lnSpc>
              <a:defRPr sz="4200"/>
            </a:lvl1pPr>
          </a:lstStyle>
          <a:p>
            <a:r>
              <a:rPr lang="en-US"/>
              <a:t>Click to edit Master title style</a:t>
            </a:r>
            <a:endParaRPr lang="en-US" dirty="0"/>
          </a:p>
        </p:txBody>
      </p:sp>
      <p:sp>
        <p:nvSpPr>
          <p:cNvPr id="3" name="Slide Number Placeholder 5">
            <a:extLst/>
          </p:cNvPr>
          <p:cNvSpPr>
            <a:spLocks noGrp="1"/>
          </p:cNvSpPr>
          <p:nvPr>
            <p:ph type="sldNum" sz="quarter" idx="10"/>
          </p:nvPr>
        </p:nvSpPr>
        <p:spPr/>
        <p:txBody>
          <a:bodyPr/>
          <a:lstStyle>
            <a:lvl1pPr>
              <a:defRPr/>
            </a:lvl1pPr>
          </a:lstStyle>
          <a:p>
            <a:pPr>
              <a:defRPr/>
            </a:pPr>
            <a:fld id="{5713BD87-F294-41CD-A193-50F03E2629D2}" type="slidenum">
              <a:rPr lang="en-US" altLang="en-US"/>
              <a:pPr>
                <a:defRPr/>
              </a:pPr>
              <a:t>‹#›</a:t>
            </a:fld>
            <a:endParaRPr lang="en-US" altLang="en-US" dirty="0"/>
          </a:p>
        </p:txBody>
      </p:sp>
    </p:spTree>
    <p:extLst>
      <p:ext uri="{BB962C8B-B14F-4D97-AF65-F5344CB8AC3E}">
        <p14:creationId xmlns:p14="http://schemas.microsoft.com/office/powerpoint/2010/main" val="7462060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7903" y="1826122"/>
            <a:ext cx="5186660" cy="435099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67438" y="1826122"/>
            <a:ext cx="5186660" cy="435099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p:cNvPr>
          <p:cNvSpPr>
            <a:spLocks noGrp="1"/>
          </p:cNvSpPr>
          <p:nvPr>
            <p:ph type="dt" sz="half" idx="10"/>
          </p:nvPr>
        </p:nvSpPr>
        <p:spPr>
          <a:xfrm>
            <a:off x="838200" y="6356351"/>
            <a:ext cx="2743200" cy="365125"/>
          </a:xfrm>
          <a:prstGeom prst="rect">
            <a:avLst/>
          </a:prstGeom>
        </p:spPr>
        <p:txBody>
          <a:bodyPr lIns="64291" tIns="32146" rIns="64291" bIns="32146"/>
          <a:lstStyle>
            <a:lvl1pPr>
              <a:defRPr/>
            </a:lvl1pPr>
          </a:lstStyle>
          <a:p>
            <a:pPr>
              <a:defRPr/>
            </a:pPr>
            <a:fld id="{C446585C-B128-4704-B92F-671230AC0C62}" type="datetime1">
              <a:rPr lang="en-US"/>
              <a:pPr>
                <a:defRPr/>
              </a:pPr>
              <a:t>9/21/2019</a:t>
            </a:fld>
            <a:endParaRPr lang="en-US" dirty="0"/>
          </a:p>
        </p:txBody>
      </p:sp>
      <p:sp>
        <p:nvSpPr>
          <p:cNvPr id="6" name="Footer Placeholder 4">
            <a:extLst/>
          </p:cNvPr>
          <p:cNvSpPr>
            <a:spLocks noGrp="1"/>
          </p:cNvSpPr>
          <p:nvPr>
            <p:ph type="ftr" sz="quarter" idx="11"/>
          </p:nvPr>
        </p:nvSpPr>
        <p:spPr>
          <a:xfrm>
            <a:off x="1953684" y="6461126"/>
            <a:ext cx="8286749" cy="365125"/>
          </a:xfrm>
          <a:prstGeom prst="rect">
            <a:avLst/>
          </a:prstGeom>
        </p:spPr>
        <p:txBody>
          <a:bodyPr lIns="64291" tIns="32146" rIns="64291" bIns="32146"/>
          <a:lstStyle>
            <a:lvl1pPr>
              <a:defRPr/>
            </a:lvl1pPr>
          </a:lstStyle>
          <a:p>
            <a:pPr>
              <a:defRPr/>
            </a:pPr>
            <a:endParaRPr lang="en-US" dirty="0"/>
          </a:p>
        </p:txBody>
      </p:sp>
      <p:sp>
        <p:nvSpPr>
          <p:cNvPr id="7" name="Slide Number Placeholder 5">
            <a:extLst/>
          </p:cNvPr>
          <p:cNvSpPr>
            <a:spLocks noGrp="1"/>
          </p:cNvSpPr>
          <p:nvPr>
            <p:ph type="sldNum" sz="quarter" idx="12"/>
          </p:nvPr>
        </p:nvSpPr>
        <p:spPr/>
        <p:txBody>
          <a:bodyPr/>
          <a:lstStyle>
            <a:lvl1pPr>
              <a:defRPr/>
            </a:lvl1pPr>
          </a:lstStyle>
          <a:p>
            <a:pPr>
              <a:defRPr/>
            </a:pPr>
            <a:fld id="{B3BE43F4-F1ED-4B6F-99EE-BEA3037A0A96}" type="slidenum">
              <a:rPr lang="en-US" altLang="en-US"/>
              <a:pPr>
                <a:defRPr/>
              </a:pPr>
              <a:t>‹#›</a:t>
            </a:fld>
            <a:endParaRPr lang="en-US" altLang="en-US" dirty="0"/>
          </a:p>
        </p:txBody>
      </p:sp>
    </p:spTree>
    <p:extLst>
      <p:ext uri="{BB962C8B-B14F-4D97-AF65-F5344CB8AC3E}">
        <p14:creationId xmlns:p14="http://schemas.microsoft.com/office/powerpoint/2010/main" val="24428218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392" y="365002"/>
            <a:ext cx="10516195" cy="1326059"/>
          </a:xfrm>
        </p:spPr>
        <p:txBody>
          <a:bodyPr/>
          <a:lstStyle/>
          <a:p>
            <a:r>
              <a:rPr lang="en-US"/>
              <a:t>Click to edit Master title style</a:t>
            </a:r>
          </a:p>
        </p:txBody>
      </p:sp>
      <p:sp>
        <p:nvSpPr>
          <p:cNvPr id="3" name="Text Placeholder 2"/>
          <p:cNvSpPr>
            <a:spLocks noGrp="1"/>
          </p:cNvSpPr>
          <p:nvPr>
            <p:ph type="body" idx="1"/>
          </p:nvPr>
        </p:nvSpPr>
        <p:spPr>
          <a:xfrm>
            <a:off x="839391" y="1681014"/>
            <a:ext cx="5158383" cy="823764"/>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en-US"/>
              <a:t>Edit Master text styles</a:t>
            </a:r>
          </a:p>
        </p:txBody>
      </p:sp>
      <p:sp>
        <p:nvSpPr>
          <p:cNvPr id="4" name="Content Placeholder 3"/>
          <p:cNvSpPr>
            <a:spLocks noGrp="1"/>
          </p:cNvSpPr>
          <p:nvPr>
            <p:ph sz="half" idx="2"/>
          </p:nvPr>
        </p:nvSpPr>
        <p:spPr>
          <a:xfrm>
            <a:off x="839391" y="2504778"/>
            <a:ext cx="5158383" cy="36846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1903" y="1681014"/>
            <a:ext cx="5183683" cy="823764"/>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en-US"/>
              <a:t>Edit Master text styles</a:t>
            </a:r>
          </a:p>
        </p:txBody>
      </p:sp>
      <p:sp>
        <p:nvSpPr>
          <p:cNvPr id="6" name="Content Placeholder 5"/>
          <p:cNvSpPr>
            <a:spLocks noGrp="1"/>
          </p:cNvSpPr>
          <p:nvPr>
            <p:ph sz="quarter" idx="4"/>
          </p:nvPr>
        </p:nvSpPr>
        <p:spPr>
          <a:xfrm>
            <a:off x="6171903" y="2504778"/>
            <a:ext cx="5183683" cy="36846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p:cNvPr>
          <p:cNvSpPr>
            <a:spLocks noGrp="1"/>
          </p:cNvSpPr>
          <p:nvPr>
            <p:ph type="dt" sz="half" idx="10"/>
          </p:nvPr>
        </p:nvSpPr>
        <p:spPr>
          <a:xfrm>
            <a:off x="838200" y="6356351"/>
            <a:ext cx="2743200" cy="365125"/>
          </a:xfrm>
          <a:prstGeom prst="rect">
            <a:avLst/>
          </a:prstGeom>
        </p:spPr>
        <p:txBody>
          <a:bodyPr lIns="64291" tIns="32146" rIns="64291" bIns="32146"/>
          <a:lstStyle>
            <a:lvl1pPr>
              <a:defRPr/>
            </a:lvl1pPr>
          </a:lstStyle>
          <a:p>
            <a:pPr>
              <a:defRPr/>
            </a:pPr>
            <a:fld id="{1C217C13-BB0C-49EA-B055-8AE2820ADE0E}" type="datetime1">
              <a:rPr lang="en-US"/>
              <a:pPr>
                <a:defRPr/>
              </a:pPr>
              <a:t>9/21/2019</a:t>
            </a:fld>
            <a:endParaRPr lang="en-US" dirty="0"/>
          </a:p>
        </p:txBody>
      </p:sp>
      <p:sp>
        <p:nvSpPr>
          <p:cNvPr id="8" name="Footer Placeholder 4">
            <a:extLst/>
          </p:cNvPr>
          <p:cNvSpPr>
            <a:spLocks noGrp="1"/>
          </p:cNvSpPr>
          <p:nvPr>
            <p:ph type="ftr" sz="quarter" idx="11"/>
          </p:nvPr>
        </p:nvSpPr>
        <p:spPr>
          <a:xfrm>
            <a:off x="1953684" y="6461126"/>
            <a:ext cx="8286749" cy="365125"/>
          </a:xfrm>
          <a:prstGeom prst="rect">
            <a:avLst/>
          </a:prstGeom>
        </p:spPr>
        <p:txBody>
          <a:bodyPr lIns="64291" tIns="32146" rIns="64291" bIns="32146"/>
          <a:lstStyle>
            <a:lvl1pPr>
              <a:defRPr/>
            </a:lvl1pPr>
          </a:lstStyle>
          <a:p>
            <a:pPr>
              <a:defRPr/>
            </a:pPr>
            <a:endParaRPr lang="en-US" dirty="0"/>
          </a:p>
        </p:txBody>
      </p:sp>
      <p:sp>
        <p:nvSpPr>
          <p:cNvPr id="9" name="Slide Number Placeholder 5">
            <a:extLst/>
          </p:cNvPr>
          <p:cNvSpPr>
            <a:spLocks noGrp="1"/>
          </p:cNvSpPr>
          <p:nvPr>
            <p:ph type="sldNum" sz="quarter" idx="12"/>
          </p:nvPr>
        </p:nvSpPr>
        <p:spPr/>
        <p:txBody>
          <a:bodyPr/>
          <a:lstStyle>
            <a:lvl1pPr>
              <a:defRPr/>
            </a:lvl1pPr>
          </a:lstStyle>
          <a:p>
            <a:pPr>
              <a:defRPr/>
            </a:pPr>
            <a:fld id="{53EFBC8B-9E2E-4D1C-8D61-85C583E725D2}" type="slidenum">
              <a:rPr lang="en-US" altLang="en-US"/>
              <a:pPr>
                <a:defRPr/>
              </a:pPr>
              <a:t>‹#›</a:t>
            </a:fld>
            <a:endParaRPr lang="en-US" altLang="en-US" dirty="0"/>
          </a:p>
        </p:txBody>
      </p:sp>
    </p:spTree>
    <p:extLst>
      <p:ext uri="{BB962C8B-B14F-4D97-AF65-F5344CB8AC3E}">
        <p14:creationId xmlns:p14="http://schemas.microsoft.com/office/powerpoint/2010/main" val="35264337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p:cNvPr>
          <p:cNvSpPr>
            <a:spLocks noGrp="1"/>
          </p:cNvSpPr>
          <p:nvPr>
            <p:ph type="dt" sz="half" idx="10"/>
          </p:nvPr>
        </p:nvSpPr>
        <p:spPr>
          <a:xfrm>
            <a:off x="838200" y="6356351"/>
            <a:ext cx="2743200" cy="365125"/>
          </a:xfrm>
          <a:prstGeom prst="rect">
            <a:avLst/>
          </a:prstGeom>
        </p:spPr>
        <p:txBody>
          <a:bodyPr lIns="64291" tIns="32146" rIns="64291" bIns="32146"/>
          <a:lstStyle>
            <a:lvl1pPr>
              <a:defRPr/>
            </a:lvl1pPr>
          </a:lstStyle>
          <a:p>
            <a:pPr>
              <a:defRPr/>
            </a:pPr>
            <a:fld id="{19141347-D7FA-4644-B43F-1551DE40C944}" type="datetime1">
              <a:rPr lang="en-US"/>
              <a:pPr>
                <a:defRPr/>
              </a:pPr>
              <a:t>9/21/2019</a:t>
            </a:fld>
            <a:endParaRPr lang="en-US" dirty="0"/>
          </a:p>
        </p:txBody>
      </p:sp>
      <p:sp>
        <p:nvSpPr>
          <p:cNvPr id="4" name="Footer Placeholder 4">
            <a:extLst/>
          </p:cNvPr>
          <p:cNvSpPr>
            <a:spLocks noGrp="1"/>
          </p:cNvSpPr>
          <p:nvPr>
            <p:ph type="ftr" sz="quarter" idx="11"/>
          </p:nvPr>
        </p:nvSpPr>
        <p:spPr>
          <a:xfrm>
            <a:off x="1953684" y="6461126"/>
            <a:ext cx="8286749" cy="365125"/>
          </a:xfrm>
          <a:prstGeom prst="rect">
            <a:avLst/>
          </a:prstGeom>
        </p:spPr>
        <p:txBody>
          <a:bodyPr lIns="64291" tIns="32146" rIns="64291" bIns="32146"/>
          <a:lstStyle>
            <a:lvl1pPr>
              <a:defRPr/>
            </a:lvl1pPr>
          </a:lstStyle>
          <a:p>
            <a:pPr>
              <a:defRPr/>
            </a:pPr>
            <a:endParaRPr lang="en-US" dirty="0"/>
          </a:p>
        </p:txBody>
      </p:sp>
      <p:sp>
        <p:nvSpPr>
          <p:cNvPr id="5" name="Slide Number Placeholder 5">
            <a:extLst/>
          </p:cNvPr>
          <p:cNvSpPr>
            <a:spLocks noGrp="1"/>
          </p:cNvSpPr>
          <p:nvPr>
            <p:ph type="sldNum" sz="quarter" idx="12"/>
          </p:nvPr>
        </p:nvSpPr>
        <p:spPr/>
        <p:txBody>
          <a:bodyPr/>
          <a:lstStyle>
            <a:lvl1pPr>
              <a:defRPr/>
            </a:lvl1pPr>
          </a:lstStyle>
          <a:p>
            <a:pPr>
              <a:defRPr/>
            </a:pPr>
            <a:fld id="{B9D61909-E4AF-4FC7-818F-AAF2EAA739CB}" type="slidenum">
              <a:rPr lang="en-US" altLang="en-US"/>
              <a:pPr>
                <a:defRPr/>
              </a:pPr>
              <a:t>‹#›</a:t>
            </a:fld>
            <a:endParaRPr lang="en-US" altLang="en-US" dirty="0"/>
          </a:p>
        </p:txBody>
      </p:sp>
    </p:spTree>
    <p:extLst>
      <p:ext uri="{BB962C8B-B14F-4D97-AF65-F5344CB8AC3E}">
        <p14:creationId xmlns:p14="http://schemas.microsoft.com/office/powerpoint/2010/main" val="290259079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Date Placeholder 3">
            <a:extLst/>
          </p:cNvPr>
          <p:cNvSpPr>
            <a:spLocks noGrp="1"/>
          </p:cNvSpPr>
          <p:nvPr>
            <p:ph type="dt" sz="half" idx="10"/>
          </p:nvPr>
        </p:nvSpPr>
        <p:spPr>
          <a:xfrm>
            <a:off x="838200" y="6356351"/>
            <a:ext cx="2743200" cy="365125"/>
          </a:xfrm>
          <a:prstGeom prst="rect">
            <a:avLst/>
          </a:prstGeom>
        </p:spPr>
        <p:txBody>
          <a:bodyPr lIns="64291" tIns="32146" rIns="64291" bIns="32146"/>
          <a:lstStyle>
            <a:lvl1pPr>
              <a:defRPr/>
            </a:lvl1pPr>
          </a:lstStyle>
          <a:p>
            <a:pPr>
              <a:defRPr/>
            </a:pPr>
            <a:fld id="{C2D01163-C41A-4A1F-A886-7CF2A8BD857E}" type="datetime1">
              <a:rPr lang="en-US"/>
              <a:pPr>
                <a:defRPr/>
              </a:pPr>
              <a:t>9/21/2019</a:t>
            </a:fld>
            <a:endParaRPr lang="en-US" dirty="0"/>
          </a:p>
        </p:txBody>
      </p:sp>
      <p:sp>
        <p:nvSpPr>
          <p:cNvPr id="3" name="Footer Placeholder 4">
            <a:extLst/>
          </p:cNvPr>
          <p:cNvSpPr>
            <a:spLocks noGrp="1"/>
          </p:cNvSpPr>
          <p:nvPr>
            <p:ph type="ftr" sz="quarter" idx="11"/>
          </p:nvPr>
        </p:nvSpPr>
        <p:spPr>
          <a:xfrm>
            <a:off x="1953684" y="6461126"/>
            <a:ext cx="8286749" cy="365125"/>
          </a:xfrm>
          <a:prstGeom prst="rect">
            <a:avLst/>
          </a:prstGeom>
        </p:spPr>
        <p:txBody>
          <a:bodyPr lIns="64291" tIns="32146" rIns="64291" bIns="32146"/>
          <a:lstStyle>
            <a:lvl1pPr>
              <a:defRPr/>
            </a:lvl1pPr>
          </a:lstStyle>
          <a:p>
            <a:pPr>
              <a:defRPr/>
            </a:pPr>
            <a:endParaRPr lang="en-US" dirty="0"/>
          </a:p>
        </p:txBody>
      </p:sp>
      <p:sp>
        <p:nvSpPr>
          <p:cNvPr id="4" name="Slide Number Placeholder 5">
            <a:extLst/>
          </p:cNvPr>
          <p:cNvSpPr>
            <a:spLocks noGrp="1"/>
          </p:cNvSpPr>
          <p:nvPr>
            <p:ph type="sldNum" sz="quarter" idx="12"/>
          </p:nvPr>
        </p:nvSpPr>
        <p:spPr/>
        <p:txBody>
          <a:bodyPr/>
          <a:lstStyle>
            <a:lvl1pPr>
              <a:defRPr/>
            </a:lvl1pPr>
          </a:lstStyle>
          <a:p>
            <a:pPr>
              <a:defRPr/>
            </a:pPr>
            <a:fld id="{FBC28BBB-C719-4168-BB37-153758745E1E}" type="slidenum">
              <a:rPr lang="en-US" altLang="en-US"/>
              <a:pPr>
                <a:defRPr/>
              </a:pPr>
              <a:t>‹#›</a:t>
            </a:fld>
            <a:endParaRPr lang="en-US" altLang="en-US" dirty="0"/>
          </a:p>
        </p:txBody>
      </p:sp>
    </p:spTree>
    <p:extLst>
      <p:ext uri="{BB962C8B-B14F-4D97-AF65-F5344CB8AC3E}">
        <p14:creationId xmlns:p14="http://schemas.microsoft.com/office/powerpoint/2010/main" val="416037891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391" y="457647"/>
            <a:ext cx="3932039" cy="1599531"/>
          </a:xfrm>
        </p:spPr>
        <p:txBody>
          <a:bodyPr anchor="b"/>
          <a:lstStyle>
            <a:lvl1pPr>
              <a:defRPr sz="2200"/>
            </a:lvl1pPr>
          </a:lstStyle>
          <a:p>
            <a:r>
              <a:rPr lang="en-US"/>
              <a:t>Click to edit Master title style</a:t>
            </a:r>
          </a:p>
        </p:txBody>
      </p:sp>
      <p:sp>
        <p:nvSpPr>
          <p:cNvPr id="3" name="Content Placeholder 2"/>
          <p:cNvSpPr>
            <a:spLocks noGrp="1"/>
          </p:cNvSpPr>
          <p:nvPr>
            <p:ph idx="1"/>
          </p:nvPr>
        </p:nvSpPr>
        <p:spPr>
          <a:xfrm>
            <a:off x="5183684" y="987848"/>
            <a:ext cx="6171901" cy="4873377"/>
          </a:xfrm>
        </p:spPr>
        <p:txBody>
          <a:bodyPr/>
          <a:lstStyle>
            <a:lvl1pPr>
              <a:defRPr sz="2200"/>
            </a:lvl1pPr>
            <a:lvl2pPr>
              <a:defRPr sz="2000"/>
            </a:lvl2pPr>
            <a:lvl3pPr>
              <a:defRPr sz="17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391" y="2057177"/>
            <a:ext cx="3932039" cy="3811860"/>
          </a:xfrm>
        </p:spPr>
        <p:txBody>
          <a:bodyPr/>
          <a:lstStyle>
            <a:lvl1pPr marL="0" indent="0">
              <a:buNone/>
              <a:defRPr sz="1100"/>
            </a:lvl1pPr>
            <a:lvl2pPr marL="321457" indent="0">
              <a:buNone/>
              <a:defRPr sz="1000"/>
            </a:lvl2pPr>
            <a:lvl3pPr marL="642915" indent="0">
              <a:buNone/>
              <a:defRPr sz="800"/>
            </a:lvl3pPr>
            <a:lvl4pPr marL="964372" indent="0">
              <a:buNone/>
              <a:defRPr sz="700"/>
            </a:lvl4pPr>
            <a:lvl5pPr marL="1285829" indent="0">
              <a:buNone/>
              <a:defRPr sz="700"/>
            </a:lvl5pPr>
            <a:lvl6pPr marL="1607287" indent="0">
              <a:buNone/>
              <a:defRPr sz="700"/>
            </a:lvl6pPr>
            <a:lvl7pPr marL="1928744" indent="0">
              <a:buNone/>
              <a:defRPr sz="700"/>
            </a:lvl7pPr>
            <a:lvl8pPr marL="2250201" indent="0">
              <a:buNone/>
              <a:defRPr sz="700"/>
            </a:lvl8pPr>
            <a:lvl9pPr marL="2571659" indent="0">
              <a:buNone/>
              <a:defRPr sz="700"/>
            </a:lvl9pPr>
          </a:lstStyle>
          <a:p>
            <a:pPr lvl="0"/>
            <a:r>
              <a:rPr lang="en-US"/>
              <a:t>Edit Master text styles</a:t>
            </a:r>
          </a:p>
        </p:txBody>
      </p:sp>
      <p:sp>
        <p:nvSpPr>
          <p:cNvPr id="5" name="Date Placeholder 3">
            <a:extLst/>
          </p:cNvPr>
          <p:cNvSpPr>
            <a:spLocks noGrp="1"/>
          </p:cNvSpPr>
          <p:nvPr>
            <p:ph type="dt" sz="half" idx="10"/>
          </p:nvPr>
        </p:nvSpPr>
        <p:spPr>
          <a:xfrm>
            <a:off x="838200" y="6356351"/>
            <a:ext cx="2743200" cy="365125"/>
          </a:xfrm>
          <a:prstGeom prst="rect">
            <a:avLst/>
          </a:prstGeom>
        </p:spPr>
        <p:txBody>
          <a:bodyPr lIns="64291" tIns="32146" rIns="64291" bIns="32146"/>
          <a:lstStyle>
            <a:lvl1pPr>
              <a:defRPr/>
            </a:lvl1pPr>
          </a:lstStyle>
          <a:p>
            <a:pPr>
              <a:defRPr/>
            </a:pPr>
            <a:fld id="{DEFDE57B-1A0A-4544-B49E-0D281F37C5A4}" type="datetime1">
              <a:rPr lang="en-US"/>
              <a:pPr>
                <a:defRPr/>
              </a:pPr>
              <a:t>9/21/2019</a:t>
            </a:fld>
            <a:endParaRPr lang="en-US" dirty="0"/>
          </a:p>
        </p:txBody>
      </p:sp>
      <p:sp>
        <p:nvSpPr>
          <p:cNvPr id="6" name="Footer Placeholder 4">
            <a:extLst/>
          </p:cNvPr>
          <p:cNvSpPr>
            <a:spLocks noGrp="1"/>
          </p:cNvSpPr>
          <p:nvPr>
            <p:ph type="ftr" sz="quarter" idx="11"/>
          </p:nvPr>
        </p:nvSpPr>
        <p:spPr>
          <a:xfrm>
            <a:off x="1953684" y="6461126"/>
            <a:ext cx="8286749" cy="365125"/>
          </a:xfrm>
          <a:prstGeom prst="rect">
            <a:avLst/>
          </a:prstGeom>
        </p:spPr>
        <p:txBody>
          <a:bodyPr lIns="64291" tIns="32146" rIns="64291" bIns="32146"/>
          <a:lstStyle>
            <a:lvl1pPr>
              <a:defRPr/>
            </a:lvl1pPr>
          </a:lstStyle>
          <a:p>
            <a:pPr>
              <a:defRPr/>
            </a:pPr>
            <a:endParaRPr lang="en-US" dirty="0"/>
          </a:p>
        </p:txBody>
      </p:sp>
      <p:sp>
        <p:nvSpPr>
          <p:cNvPr id="7" name="Slide Number Placeholder 5">
            <a:extLst/>
          </p:cNvPr>
          <p:cNvSpPr>
            <a:spLocks noGrp="1"/>
          </p:cNvSpPr>
          <p:nvPr>
            <p:ph type="sldNum" sz="quarter" idx="12"/>
          </p:nvPr>
        </p:nvSpPr>
        <p:spPr/>
        <p:txBody>
          <a:bodyPr/>
          <a:lstStyle>
            <a:lvl1pPr>
              <a:defRPr/>
            </a:lvl1pPr>
          </a:lstStyle>
          <a:p>
            <a:pPr>
              <a:defRPr/>
            </a:pPr>
            <a:fld id="{CF99E86A-8AD8-4473-A8AE-ECFA11B18AB0}" type="slidenum">
              <a:rPr lang="en-US" altLang="en-US"/>
              <a:pPr>
                <a:defRPr/>
              </a:pPr>
              <a:t>‹#›</a:t>
            </a:fld>
            <a:endParaRPr lang="en-US" altLang="en-US" dirty="0"/>
          </a:p>
        </p:txBody>
      </p:sp>
    </p:spTree>
    <p:extLst>
      <p:ext uri="{BB962C8B-B14F-4D97-AF65-F5344CB8AC3E}">
        <p14:creationId xmlns:p14="http://schemas.microsoft.com/office/powerpoint/2010/main" val="809854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903A44-82A4-41E7-9915-4417A565CD9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9F5C59-D85E-48B8-AC38-C4623C26489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AB6FB55-4F12-4256-B458-1BDFB7C58753}"/>
              </a:ext>
            </a:extLst>
          </p:cNvPr>
          <p:cNvSpPr>
            <a:spLocks noGrp="1"/>
          </p:cNvSpPr>
          <p:nvPr>
            <p:ph type="dt" sz="half" idx="10"/>
          </p:nvPr>
        </p:nvSpPr>
        <p:spPr/>
        <p:txBody>
          <a:bodyPr/>
          <a:lstStyle/>
          <a:p>
            <a:fld id="{13799658-507C-4BA4-A8AE-34DF6B294F71}" type="datetimeFigureOut">
              <a:rPr lang="en-US" smtClean="0"/>
              <a:t>9/21/2019</a:t>
            </a:fld>
            <a:endParaRPr lang="en-US"/>
          </a:p>
        </p:txBody>
      </p:sp>
      <p:sp>
        <p:nvSpPr>
          <p:cNvPr id="5" name="Footer Placeholder 4">
            <a:extLst>
              <a:ext uri="{FF2B5EF4-FFF2-40B4-BE49-F238E27FC236}">
                <a16:creationId xmlns:a16="http://schemas.microsoft.com/office/drawing/2014/main" id="{7C2FE294-0DE9-4725-A4A7-1A678AD39C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415C2E-2D82-482C-89E4-91CD75F0E570}"/>
              </a:ext>
            </a:extLst>
          </p:cNvPr>
          <p:cNvSpPr>
            <a:spLocks noGrp="1"/>
          </p:cNvSpPr>
          <p:nvPr>
            <p:ph type="sldNum" sz="quarter" idx="12"/>
          </p:nvPr>
        </p:nvSpPr>
        <p:spPr/>
        <p:txBody>
          <a:bodyPr/>
          <a:lstStyle/>
          <a:p>
            <a:fld id="{ED347CD0-7801-43CD-8B34-EE5A081EC33C}" type="slidenum">
              <a:rPr lang="en-US" smtClean="0"/>
              <a:t>‹#›</a:t>
            </a:fld>
            <a:endParaRPr lang="en-US"/>
          </a:p>
        </p:txBody>
      </p:sp>
    </p:spTree>
    <p:extLst>
      <p:ext uri="{BB962C8B-B14F-4D97-AF65-F5344CB8AC3E}">
        <p14:creationId xmlns:p14="http://schemas.microsoft.com/office/powerpoint/2010/main" val="61847632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391" y="457647"/>
            <a:ext cx="3932039" cy="1599531"/>
          </a:xfrm>
        </p:spPr>
        <p:txBody>
          <a:bodyPr anchor="b"/>
          <a:lstStyle>
            <a:lvl1pPr>
              <a:defRPr sz="2200"/>
            </a:lvl1pPr>
          </a:lstStyle>
          <a:p>
            <a:r>
              <a:rPr lang="en-US"/>
              <a:t>Click to edit Master title style</a:t>
            </a:r>
          </a:p>
        </p:txBody>
      </p:sp>
      <p:sp>
        <p:nvSpPr>
          <p:cNvPr id="3" name="Picture Placeholder 2"/>
          <p:cNvSpPr>
            <a:spLocks noGrp="1"/>
          </p:cNvSpPr>
          <p:nvPr>
            <p:ph type="pic" idx="1"/>
          </p:nvPr>
        </p:nvSpPr>
        <p:spPr>
          <a:xfrm>
            <a:off x="5183684" y="987848"/>
            <a:ext cx="6171901" cy="4873377"/>
          </a:xfrm>
        </p:spPr>
        <p:txBody>
          <a:bodyPr rtlCol="0">
            <a:normAutofit/>
          </a:bodyPr>
          <a:lstStyle>
            <a:lvl1pPr marL="0" indent="0">
              <a:buNone/>
              <a:defRPr sz="2200"/>
            </a:lvl1pPr>
            <a:lvl2pPr marL="321457" indent="0">
              <a:buNone/>
              <a:defRPr sz="2000"/>
            </a:lvl2pPr>
            <a:lvl3pPr marL="642915" indent="0">
              <a:buNone/>
              <a:defRPr sz="1700"/>
            </a:lvl3pPr>
            <a:lvl4pPr marL="964372" indent="0">
              <a:buNone/>
              <a:defRPr sz="1400"/>
            </a:lvl4pPr>
            <a:lvl5pPr marL="1285829" indent="0">
              <a:buNone/>
              <a:defRPr sz="1400"/>
            </a:lvl5pPr>
            <a:lvl6pPr marL="1607287" indent="0">
              <a:buNone/>
              <a:defRPr sz="1400"/>
            </a:lvl6pPr>
            <a:lvl7pPr marL="1928744" indent="0">
              <a:buNone/>
              <a:defRPr sz="1400"/>
            </a:lvl7pPr>
            <a:lvl8pPr marL="2250201" indent="0">
              <a:buNone/>
              <a:defRPr sz="1400"/>
            </a:lvl8pPr>
            <a:lvl9pPr marL="2571659" indent="0">
              <a:buNone/>
              <a:defRPr sz="1400"/>
            </a:lvl9pPr>
          </a:lstStyle>
          <a:p>
            <a:pPr lvl="0"/>
            <a:endParaRPr lang="en-US" noProof="0" dirty="0"/>
          </a:p>
        </p:txBody>
      </p:sp>
      <p:sp>
        <p:nvSpPr>
          <p:cNvPr id="4" name="Text Placeholder 3"/>
          <p:cNvSpPr>
            <a:spLocks noGrp="1"/>
          </p:cNvSpPr>
          <p:nvPr>
            <p:ph type="body" sz="half" idx="2"/>
          </p:nvPr>
        </p:nvSpPr>
        <p:spPr>
          <a:xfrm>
            <a:off x="839391" y="2057177"/>
            <a:ext cx="3932039" cy="3811860"/>
          </a:xfrm>
        </p:spPr>
        <p:txBody>
          <a:bodyPr/>
          <a:lstStyle>
            <a:lvl1pPr marL="0" indent="0">
              <a:buNone/>
              <a:defRPr sz="1100"/>
            </a:lvl1pPr>
            <a:lvl2pPr marL="321457" indent="0">
              <a:buNone/>
              <a:defRPr sz="1000"/>
            </a:lvl2pPr>
            <a:lvl3pPr marL="642915" indent="0">
              <a:buNone/>
              <a:defRPr sz="800"/>
            </a:lvl3pPr>
            <a:lvl4pPr marL="964372" indent="0">
              <a:buNone/>
              <a:defRPr sz="700"/>
            </a:lvl4pPr>
            <a:lvl5pPr marL="1285829" indent="0">
              <a:buNone/>
              <a:defRPr sz="700"/>
            </a:lvl5pPr>
            <a:lvl6pPr marL="1607287" indent="0">
              <a:buNone/>
              <a:defRPr sz="700"/>
            </a:lvl6pPr>
            <a:lvl7pPr marL="1928744" indent="0">
              <a:buNone/>
              <a:defRPr sz="700"/>
            </a:lvl7pPr>
            <a:lvl8pPr marL="2250201" indent="0">
              <a:buNone/>
              <a:defRPr sz="700"/>
            </a:lvl8pPr>
            <a:lvl9pPr marL="2571659" indent="0">
              <a:buNone/>
              <a:defRPr sz="700"/>
            </a:lvl9pPr>
          </a:lstStyle>
          <a:p>
            <a:pPr lvl="0"/>
            <a:r>
              <a:rPr lang="en-US"/>
              <a:t>Edit Master text styles</a:t>
            </a:r>
          </a:p>
        </p:txBody>
      </p:sp>
      <p:sp>
        <p:nvSpPr>
          <p:cNvPr id="5" name="Date Placeholder 3">
            <a:extLst/>
          </p:cNvPr>
          <p:cNvSpPr>
            <a:spLocks noGrp="1"/>
          </p:cNvSpPr>
          <p:nvPr>
            <p:ph type="dt" sz="half" idx="10"/>
          </p:nvPr>
        </p:nvSpPr>
        <p:spPr>
          <a:xfrm>
            <a:off x="838200" y="6356351"/>
            <a:ext cx="2743200" cy="365125"/>
          </a:xfrm>
          <a:prstGeom prst="rect">
            <a:avLst/>
          </a:prstGeom>
        </p:spPr>
        <p:txBody>
          <a:bodyPr lIns="64291" tIns="32146" rIns="64291" bIns="32146"/>
          <a:lstStyle>
            <a:lvl1pPr>
              <a:defRPr/>
            </a:lvl1pPr>
          </a:lstStyle>
          <a:p>
            <a:pPr>
              <a:defRPr/>
            </a:pPr>
            <a:fld id="{EEFA4E58-8F59-447B-B01D-B9050B5A287D}" type="datetime1">
              <a:rPr lang="en-US"/>
              <a:pPr>
                <a:defRPr/>
              </a:pPr>
              <a:t>9/21/2019</a:t>
            </a:fld>
            <a:endParaRPr lang="en-US" dirty="0"/>
          </a:p>
        </p:txBody>
      </p:sp>
      <p:sp>
        <p:nvSpPr>
          <p:cNvPr id="6" name="Footer Placeholder 4">
            <a:extLst/>
          </p:cNvPr>
          <p:cNvSpPr>
            <a:spLocks noGrp="1"/>
          </p:cNvSpPr>
          <p:nvPr>
            <p:ph type="ftr" sz="quarter" idx="11"/>
          </p:nvPr>
        </p:nvSpPr>
        <p:spPr>
          <a:xfrm>
            <a:off x="1953684" y="6461126"/>
            <a:ext cx="8286749" cy="365125"/>
          </a:xfrm>
          <a:prstGeom prst="rect">
            <a:avLst/>
          </a:prstGeom>
        </p:spPr>
        <p:txBody>
          <a:bodyPr lIns="64291" tIns="32146" rIns="64291" bIns="32146"/>
          <a:lstStyle>
            <a:lvl1pPr>
              <a:defRPr/>
            </a:lvl1pPr>
          </a:lstStyle>
          <a:p>
            <a:pPr>
              <a:defRPr/>
            </a:pPr>
            <a:endParaRPr lang="en-US" dirty="0"/>
          </a:p>
        </p:txBody>
      </p:sp>
      <p:sp>
        <p:nvSpPr>
          <p:cNvPr id="7" name="Slide Number Placeholder 5">
            <a:extLst/>
          </p:cNvPr>
          <p:cNvSpPr>
            <a:spLocks noGrp="1"/>
          </p:cNvSpPr>
          <p:nvPr>
            <p:ph type="sldNum" sz="quarter" idx="12"/>
          </p:nvPr>
        </p:nvSpPr>
        <p:spPr/>
        <p:txBody>
          <a:bodyPr/>
          <a:lstStyle>
            <a:lvl1pPr>
              <a:defRPr/>
            </a:lvl1pPr>
          </a:lstStyle>
          <a:p>
            <a:pPr>
              <a:defRPr/>
            </a:pPr>
            <a:fld id="{2EBB8E1C-14B0-40DC-8FEF-DC01D79B869A}" type="slidenum">
              <a:rPr lang="en-US" altLang="en-US"/>
              <a:pPr>
                <a:defRPr/>
              </a:pPr>
              <a:t>‹#›</a:t>
            </a:fld>
            <a:endParaRPr lang="en-US" altLang="en-US" dirty="0"/>
          </a:p>
        </p:txBody>
      </p:sp>
    </p:spTree>
    <p:extLst>
      <p:ext uri="{BB962C8B-B14F-4D97-AF65-F5344CB8AC3E}">
        <p14:creationId xmlns:p14="http://schemas.microsoft.com/office/powerpoint/2010/main" val="107861615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p:cNvPr>
          <p:cNvSpPr>
            <a:spLocks noGrp="1"/>
          </p:cNvSpPr>
          <p:nvPr>
            <p:ph type="dt" sz="half" idx="10"/>
          </p:nvPr>
        </p:nvSpPr>
        <p:spPr>
          <a:xfrm>
            <a:off x="838200" y="6356351"/>
            <a:ext cx="2743200" cy="365125"/>
          </a:xfrm>
          <a:prstGeom prst="rect">
            <a:avLst/>
          </a:prstGeom>
        </p:spPr>
        <p:txBody>
          <a:bodyPr lIns="64291" tIns="32146" rIns="64291" bIns="32146"/>
          <a:lstStyle>
            <a:lvl1pPr>
              <a:defRPr/>
            </a:lvl1pPr>
          </a:lstStyle>
          <a:p>
            <a:pPr>
              <a:defRPr/>
            </a:pPr>
            <a:fld id="{5313CD19-7446-4658-8A6D-0C4ADBE3DCA3}" type="datetime1">
              <a:rPr lang="en-US"/>
              <a:pPr>
                <a:defRPr/>
              </a:pPr>
              <a:t>9/21/2019</a:t>
            </a:fld>
            <a:endParaRPr lang="en-US" dirty="0"/>
          </a:p>
        </p:txBody>
      </p:sp>
      <p:sp>
        <p:nvSpPr>
          <p:cNvPr id="5" name="Footer Placeholder 4">
            <a:extLst/>
          </p:cNvPr>
          <p:cNvSpPr>
            <a:spLocks noGrp="1"/>
          </p:cNvSpPr>
          <p:nvPr>
            <p:ph type="ftr" sz="quarter" idx="11"/>
          </p:nvPr>
        </p:nvSpPr>
        <p:spPr>
          <a:xfrm>
            <a:off x="1953684" y="6461126"/>
            <a:ext cx="8286749" cy="365125"/>
          </a:xfrm>
          <a:prstGeom prst="rect">
            <a:avLst/>
          </a:prstGeom>
        </p:spPr>
        <p:txBody>
          <a:bodyPr lIns="64291" tIns="32146" rIns="64291" bIns="32146"/>
          <a:lstStyle>
            <a:lvl1pPr>
              <a:defRPr/>
            </a:lvl1pPr>
          </a:lstStyle>
          <a:p>
            <a:pPr>
              <a:defRPr/>
            </a:pPr>
            <a:endParaRPr lang="en-US" dirty="0"/>
          </a:p>
        </p:txBody>
      </p:sp>
      <p:sp>
        <p:nvSpPr>
          <p:cNvPr id="6" name="Slide Number Placeholder 5">
            <a:extLst/>
          </p:cNvPr>
          <p:cNvSpPr>
            <a:spLocks noGrp="1"/>
          </p:cNvSpPr>
          <p:nvPr>
            <p:ph type="sldNum" sz="quarter" idx="12"/>
          </p:nvPr>
        </p:nvSpPr>
        <p:spPr/>
        <p:txBody>
          <a:bodyPr/>
          <a:lstStyle>
            <a:lvl1pPr>
              <a:defRPr/>
            </a:lvl1pPr>
          </a:lstStyle>
          <a:p>
            <a:pPr>
              <a:defRPr/>
            </a:pPr>
            <a:fld id="{1A725F25-9674-474B-9263-F5CF96EDA3BB}" type="slidenum">
              <a:rPr lang="en-US" altLang="en-US"/>
              <a:pPr>
                <a:defRPr/>
              </a:pPr>
              <a:t>‹#›</a:t>
            </a:fld>
            <a:endParaRPr lang="en-US" altLang="en-US" dirty="0"/>
          </a:p>
        </p:txBody>
      </p:sp>
    </p:spTree>
    <p:extLst>
      <p:ext uri="{BB962C8B-B14F-4D97-AF65-F5344CB8AC3E}">
        <p14:creationId xmlns:p14="http://schemas.microsoft.com/office/powerpoint/2010/main" val="215222174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5794" y="365001"/>
            <a:ext cx="2628305" cy="581211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7903" y="365001"/>
            <a:ext cx="7745016" cy="581211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p:cNvPr>
          <p:cNvSpPr>
            <a:spLocks noGrp="1"/>
          </p:cNvSpPr>
          <p:nvPr>
            <p:ph type="dt" sz="half" idx="10"/>
          </p:nvPr>
        </p:nvSpPr>
        <p:spPr>
          <a:xfrm>
            <a:off x="838200" y="6356351"/>
            <a:ext cx="2743200" cy="365125"/>
          </a:xfrm>
          <a:prstGeom prst="rect">
            <a:avLst/>
          </a:prstGeom>
        </p:spPr>
        <p:txBody>
          <a:bodyPr lIns="64291" tIns="32146" rIns="64291" bIns="32146"/>
          <a:lstStyle>
            <a:lvl1pPr>
              <a:defRPr/>
            </a:lvl1pPr>
          </a:lstStyle>
          <a:p>
            <a:pPr>
              <a:defRPr/>
            </a:pPr>
            <a:fld id="{D82913EA-D784-4CAB-837E-BC32835D4631}" type="datetime1">
              <a:rPr lang="en-US"/>
              <a:pPr>
                <a:defRPr/>
              </a:pPr>
              <a:t>9/21/2019</a:t>
            </a:fld>
            <a:endParaRPr lang="en-US" dirty="0"/>
          </a:p>
        </p:txBody>
      </p:sp>
      <p:sp>
        <p:nvSpPr>
          <p:cNvPr id="5" name="Footer Placeholder 4">
            <a:extLst/>
          </p:cNvPr>
          <p:cNvSpPr>
            <a:spLocks noGrp="1"/>
          </p:cNvSpPr>
          <p:nvPr>
            <p:ph type="ftr" sz="quarter" idx="11"/>
          </p:nvPr>
        </p:nvSpPr>
        <p:spPr>
          <a:xfrm>
            <a:off x="1953684" y="6461126"/>
            <a:ext cx="8286749" cy="365125"/>
          </a:xfrm>
          <a:prstGeom prst="rect">
            <a:avLst/>
          </a:prstGeom>
        </p:spPr>
        <p:txBody>
          <a:bodyPr lIns="64291" tIns="32146" rIns="64291" bIns="32146"/>
          <a:lstStyle>
            <a:lvl1pPr>
              <a:defRPr/>
            </a:lvl1pPr>
          </a:lstStyle>
          <a:p>
            <a:pPr>
              <a:defRPr/>
            </a:pPr>
            <a:endParaRPr lang="en-US" dirty="0"/>
          </a:p>
        </p:txBody>
      </p:sp>
      <p:sp>
        <p:nvSpPr>
          <p:cNvPr id="6" name="Slide Number Placeholder 5">
            <a:extLst/>
          </p:cNvPr>
          <p:cNvSpPr>
            <a:spLocks noGrp="1"/>
          </p:cNvSpPr>
          <p:nvPr>
            <p:ph type="sldNum" sz="quarter" idx="12"/>
          </p:nvPr>
        </p:nvSpPr>
        <p:spPr/>
        <p:txBody>
          <a:bodyPr/>
          <a:lstStyle>
            <a:lvl1pPr>
              <a:defRPr/>
            </a:lvl1pPr>
          </a:lstStyle>
          <a:p>
            <a:pPr>
              <a:defRPr/>
            </a:pPr>
            <a:fld id="{8A4E5674-8FB2-4F9B-8EB4-6B9D5A81A410}" type="slidenum">
              <a:rPr lang="en-US" altLang="en-US"/>
              <a:pPr>
                <a:defRPr/>
              </a:pPr>
              <a:t>‹#›</a:t>
            </a:fld>
            <a:endParaRPr lang="en-US" altLang="en-US" dirty="0"/>
          </a:p>
        </p:txBody>
      </p:sp>
    </p:spTree>
    <p:extLst>
      <p:ext uri="{BB962C8B-B14F-4D97-AF65-F5344CB8AC3E}">
        <p14:creationId xmlns:p14="http://schemas.microsoft.com/office/powerpoint/2010/main" val="259173828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9B4954-4672-48D2-B239-B3EC457BDF1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D42CBD1-6450-4DEF-9F22-9B3809CE6D3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E0F5762-E81D-466A-BBAB-19CC24EE16B0}"/>
              </a:ext>
            </a:extLst>
          </p:cNvPr>
          <p:cNvSpPr>
            <a:spLocks noGrp="1"/>
          </p:cNvSpPr>
          <p:nvPr>
            <p:ph type="dt" sz="half" idx="10"/>
          </p:nvPr>
        </p:nvSpPr>
        <p:spPr/>
        <p:txBody>
          <a:bodyPr/>
          <a:lstStyle/>
          <a:p>
            <a:fld id="{858EADD2-990D-4C53-BCDB-E0EEC619976B}" type="datetime1">
              <a:rPr lang="en-US" smtClean="0"/>
              <a:t>9/21/2019</a:t>
            </a:fld>
            <a:endParaRPr lang="en-US"/>
          </a:p>
        </p:txBody>
      </p:sp>
      <p:sp>
        <p:nvSpPr>
          <p:cNvPr id="5" name="Footer Placeholder 4">
            <a:extLst>
              <a:ext uri="{FF2B5EF4-FFF2-40B4-BE49-F238E27FC236}">
                <a16:creationId xmlns:a16="http://schemas.microsoft.com/office/drawing/2014/main" id="{B2C408DB-8ED4-41CD-934E-30587BFD9605}"/>
              </a:ext>
            </a:extLst>
          </p:cNvPr>
          <p:cNvSpPr>
            <a:spLocks noGrp="1"/>
          </p:cNvSpPr>
          <p:nvPr>
            <p:ph type="ftr" sz="quarter" idx="11"/>
          </p:nvPr>
        </p:nvSpPr>
        <p:spPr/>
        <p:txBody>
          <a:bodyPr/>
          <a:lstStyle/>
          <a:p>
            <a:r>
              <a:rPr lang="en-US"/>
              <a:t>1. Nancy Quam-Wickham, "Reimagining the Introductory U.S. History Course," The History Teacher, Volume 49 Number 4 August 2016, p. 533</a:t>
            </a:r>
          </a:p>
        </p:txBody>
      </p:sp>
      <p:sp>
        <p:nvSpPr>
          <p:cNvPr id="6" name="Slide Number Placeholder 5">
            <a:extLst>
              <a:ext uri="{FF2B5EF4-FFF2-40B4-BE49-F238E27FC236}">
                <a16:creationId xmlns:a16="http://schemas.microsoft.com/office/drawing/2014/main" id="{E8A8A191-382F-4569-A3EB-5F2191A90E9A}"/>
              </a:ext>
            </a:extLst>
          </p:cNvPr>
          <p:cNvSpPr>
            <a:spLocks noGrp="1"/>
          </p:cNvSpPr>
          <p:nvPr>
            <p:ph type="sldNum" sz="quarter" idx="12"/>
          </p:nvPr>
        </p:nvSpPr>
        <p:spPr/>
        <p:txBody>
          <a:bodyPr/>
          <a:lstStyle/>
          <a:p>
            <a:fld id="{F921E72E-70D6-4F0E-9289-17286959B41C}" type="slidenum">
              <a:rPr lang="en-US" smtClean="0"/>
              <a:t>‹#›</a:t>
            </a:fld>
            <a:endParaRPr lang="en-US"/>
          </a:p>
        </p:txBody>
      </p:sp>
    </p:spTree>
    <p:extLst>
      <p:ext uri="{BB962C8B-B14F-4D97-AF65-F5344CB8AC3E}">
        <p14:creationId xmlns:p14="http://schemas.microsoft.com/office/powerpoint/2010/main" val="269667634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9B9A3A-F12A-4912-8ACC-B9735D524BA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F3F2ED9-74D9-4F14-BCBC-80EF72AF5552}"/>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A41FC6E-C17E-41DB-9503-A24DCF96C692}"/>
              </a:ext>
            </a:extLst>
          </p:cNvPr>
          <p:cNvSpPr>
            <a:spLocks noGrp="1"/>
          </p:cNvSpPr>
          <p:nvPr>
            <p:ph type="dt" sz="half" idx="10"/>
          </p:nvPr>
        </p:nvSpPr>
        <p:spPr/>
        <p:txBody>
          <a:bodyPr/>
          <a:lstStyle/>
          <a:p>
            <a:fld id="{365D4CFB-6FED-4DE1-9CED-BFFA71742CC3}" type="datetime1">
              <a:rPr lang="en-US" smtClean="0"/>
              <a:t>9/21/2019</a:t>
            </a:fld>
            <a:endParaRPr lang="en-US"/>
          </a:p>
        </p:txBody>
      </p:sp>
      <p:sp>
        <p:nvSpPr>
          <p:cNvPr id="5" name="Footer Placeholder 4">
            <a:extLst>
              <a:ext uri="{FF2B5EF4-FFF2-40B4-BE49-F238E27FC236}">
                <a16:creationId xmlns:a16="http://schemas.microsoft.com/office/drawing/2014/main" id="{DF92371F-075D-4014-9E86-F75B3A42CC01}"/>
              </a:ext>
            </a:extLst>
          </p:cNvPr>
          <p:cNvSpPr>
            <a:spLocks noGrp="1"/>
          </p:cNvSpPr>
          <p:nvPr>
            <p:ph type="ftr" sz="quarter" idx="11"/>
          </p:nvPr>
        </p:nvSpPr>
        <p:spPr/>
        <p:txBody>
          <a:bodyPr/>
          <a:lstStyle/>
          <a:p>
            <a:r>
              <a:rPr lang="en-US"/>
              <a:t>1. Nancy Quam-Wickham, "Reimagining the Introductory U.S. History Course," The History Teacher, Volume 49 Number 4 August 2016, p. 533</a:t>
            </a:r>
          </a:p>
        </p:txBody>
      </p:sp>
      <p:sp>
        <p:nvSpPr>
          <p:cNvPr id="6" name="Slide Number Placeholder 5">
            <a:extLst>
              <a:ext uri="{FF2B5EF4-FFF2-40B4-BE49-F238E27FC236}">
                <a16:creationId xmlns:a16="http://schemas.microsoft.com/office/drawing/2014/main" id="{0E14A605-0148-4346-B1BF-AB096837B073}"/>
              </a:ext>
            </a:extLst>
          </p:cNvPr>
          <p:cNvSpPr>
            <a:spLocks noGrp="1"/>
          </p:cNvSpPr>
          <p:nvPr>
            <p:ph type="sldNum" sz="quarter" idx="12"/>
          </p:nvPr>
        </p:nvSpPr>
        <p:spPr/>
        <p:txBody>
          <a:bodyPr/>
          <a:lstStyle/>
          <a:p>
            <a:fld id="{F921E72E-70D6-4F0E-9289-17286959B41C}" type="slidenum">
              <a:rPr lang="en-US" smtClean="0"/>
              <a:t>‹#›</a:t>
            </a:fld>
            <a:endParaRPr lang="en-US"/>
          </a:p>
        </p:txBody>
      </p:sp>
    </p:spTree>
    <p:extLst>
      <p:ext uri="{BB962C8B-B14F-4D97-AF65-F5344CB8AC3E}">
        <p14:creationId xmlns:p14="http://schemas.microsoft.com/office/powerpoint/2010/main" val="220900656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D3D904-CB00-490C-9E62-FC0E9A77430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D994784-8515-425B-835F-826F5673E91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28C750E3-B32B-4AA2-8D6B-7334769F5883}"/>
              </a:ext>
            </a:extLst>
          </p:cNvPr>
          <p:cNvSpPr>
            <a:spLocks noGrp="1"/>
          </p:cNvSpPr>
          <p:nvPr>
            <p:ph type="dt" sz="half" idx="10"/>
          </p:nvPr>
        </p:nvSpPr>
        <p:spPr/>
        <p:txBody>
          <a:bodyPr/>
          <a:lstStyle/>
          <a:p>
            <a:fld id="{6B08E9D5-D421-4914-9F89-7BC847246235}" type="datetime1">
              <a:rPr lang="en-US" smtClean="0"/>
              <a:t>9/21/2019</a:t>
            </a:fld>
            <a:endParaRPr lang="en-US"/>
          </a:p>
        </p:txBody>
      </p:sp>
      <p:sp>
        <p:nvSpPr>
          <p:cNvPr id="5" name="Footer Placeholder 4">
            <a:extLst>
              <a:ext uri="{FF2B5EF4-FFF2-40B4-BE49-F238E27FC236}">
                <a16:creationId xmlns:a16="http://schemas.microsoft.com/office/drawing/2014/main" id="{F10A3079-5651-4A38-9B6D-C54A96781BEF}"/>
              </a:ext>
            </a:extLst>
          </p:cNvPr>
          <p:cNvSpPr>
            <a:spLocks noGrp="1"/>
          </p:cNvSpPr>
          <p:nvPr>
            <p:ph type="ftr" sz="quarter" idx="11"/>
          </p:nvPr>
        </p:nvSpPr>
        <p:spPr/>
        <p:txBody>
          <a:bodyPr/>
          <a:lstStyle/>
          <a:p>
            <a:r>
              <a:rPr lang="en-US"/>
              <a:t>1. Nancy Quam-Wickham, "Reimagining the Introductory U.S. History Course," The History Teacher, Volume 49 Number 4 August 2016, p. 533</a:t>
            </a:r>
          </a:p>
        </p:txBody>
      </p:sp>
      <p:sp>
        <p:nvSpPr>
          <p:cNvPr id="6" name="Slide Number Placeholder 5">
            <a:extLst>
              <a:ext uri="{FF2B5EF4-FFF2-40B4-BE49-F238E27FC236}">
                <a16:creationId xmlns:a16="http://schemas.microsoft.com/office/drawing/2014/main" id="{8A2DC211-2358-4861-9924-6D62433DB76C}"/>
              </a:ext>
            </a:extLst>
          </p:cNvPr>
          <p:cNvSpPr>
            <a:spLocks noGrp="1"/>
          </p:cNvSpPr>
          <p:nvPr>
            <p:ph type="sldNum" sz="quarter" idx="12"/>
          </p:nvPr>
        </p:nvSpPr>
        <p:spPr/>
        <p:txBody>
          <a:bodyPr/>
          <a:lstStyle/>
          <a:p>
            <a:fld id="{F921E72E-70D6-4F0E-9289-17286959B41C}" type="slidenum">
              <a:rPr lang="en-US" smtClean="0"/>
              <a:t>‹#›</a:t>
            </a:fld>
            <a:endParaRPr lang="en-US"/>
          </a:p>
        </p:txBody>
      </p:sp>
    </p:spTree>
    <p:extLst>
      <p:ext uri="{BB962C8B-B14F-4D97-AF65-F5344CB8AC3E}">
        <p14:creationId xmlns:p14="http://schemas.microsoft.com/office/powerpoint/2010/main" val="295634314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E5D889-F88F-4453-8148-C18F00E7DF8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184EB26-A434-4529-9C4A-C77699D0AD0B}"/>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D363165-0CBE-4345-BF92-E368C678BB0E}"/>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A351EC4-8FA6-42C2-AA58-ED3851372521}"/>
              </a:ext>
            </a:extLst>
          </p:cNvPr>
          <p:cNvSpPr>
            <a:spLocks noGrp="1"/>
          </p:cNvSpPr>
          <p:nvPr>
            <p:ph type="dt" sz="half" idx="10"/>
          </p:nvPr>
        </p:nvSpPr>
        <p:spPr/>
        <p:txBody>
          <a:bodyPr/>
          <a:lstStyle/>
          <a:p>
            <a:fld id="{514FEC4D-F065-4B6F-8F40-4D95ACE3D999}" type="datetime1">
              <a:rPr lang="en-US" smtClean="0"/>
              <a:t>9/21/2019</a:t>
            </a:fld>
            <a:endParaRPr lang="en-US"/>
          </a:p>
        </p:txBody>
      </p:sp>
      <p:sp>
        <p:nvSpPr>
          <p:cNvPr id="6" name="Footer Placeholder 5">
            <a:extLst>
              <a:ext uri="{FF2B5EF4-FFF2-40B4-BE49-F238E27FC236}">
                <a16:creationId xmlns:a16="http://schemas.microsoft.com/office/drawing/2014/main" id="{6CF6A20F-7597-4FA1-8116-19B60B493C5D}"/>
              </a:ext>
            </a:extLst>
          </p:cNvPr>
          <p:cNvSpPr>
            <a:spLocks noGrp="1"/>
          </p:cNvSpPr>
          <p:nvPr>
            <p:ph type="ftr" sz="quarter" idx="11"/>
          </p:nvPr>
        </p:nvSpPr>
        <p:spPr/>
        <p:txBody>
          <a:bodyPr/>
          <a:lstStyle/>
          <a:p>
            <a:r>
              <a:rPr lang="en-US"/>
              <a:t>1. Nancy Quam-Wickham, "Reimagining the Introductory U.S. History Course," The History Teacher, Volume 49 Number 4 August 2016, p. 533</a:t>
            </a:r>
          </a:p>
        </p:txBody>
      </p:sp>
      <p:sp>
        <p:nvSpPr>
          <p:cNvPr id="7" name="Slide Number Placeholder 6">
            <a:extLst>
              <a:ext uri="{FF2B5EF4-FFF2-40B4-BE49-F238E27FC236}">
                <a16:creationId xmlns:a16="http://schemas.microsoft.com/office/drawing/2014/main" id="{CD79437D-58FE-4EFD-BE05-3FD1F52BBE43}"/>
              </a:ext>
            </a:extLst>
          </p:cNvPr>
          <p:cNvSpPr>
            <a:spLocks noGrp="1"/>
          </p:cNvSpPr>
          <p:nvPr>
            <p:ph type="sldNum" sz="quarter" idx="12"/>
          </p:nvPr>
        </p:nvSpPr>
        <p:spPr/>
        <p:txBody>
          <a:bodyPr/>
          <a:lstStyle/>
          <a:p>
            <a:fld id="{F921E72E-70D6-4F0E-9289-17286959B41C}" type="slidenum">
              <a:rPr lang="en-US" smtClean="0"/>
              <a:t>‹#›</a:t>
            </a:fld>
            <a:endParaRPr lang="en-US"/>
          </a:p>
        </p:txBody>
      </p:sp>
    </p:spTree>
    <p:extLst>
      <p:ext uri="{BB962C8B-B14F-4D97-AF65-F5344CB8AC3E}">
        <p14:creationId xmlns:p14="http://schemas.microsoft.com/office/powerpoint/2010/main" val="268395305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12BC3-86B6-4387-B01D-A3C1DD412DA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6534BD5-751F-4982-B6C8-87BFAA8F7DB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CFB78D5-E664-48E7-A8DF-1F7368449B67}"/>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BE972A5-B4C9-4DFF-9FFF-7B622640D14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FAE513E-3D63-4CCD-B68E-C1A4B43200E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6CDA448-EE74-448A-92B6-C18B154B6869}"/>
              </a:ext>
            </a:extLst>
          </p:cNvPr>
          <p:cNvSpPr>
            <a:spLocks noGrp="1"/>
          </p:cNvSpPr>
          <p:nvPr>
            <p:ph type="dt" sz="half" idx="10"/>
          </p:nvPr>
        </p:nvSpPr>
        <p:spPr/>
        <p:txBody>
          <a:bodyPr/>
          <a:lstStyle/>
          <a:p>
            <a:fld id="{1D351034-7793-4DB1-AA1E-1AF5B9709C48}" type="datetime1">
              <a:rPr lang="en-US" smtClean="0"/>
              <a:t>9/21/2019</a:t>
            </a:fld>
            <a:endParaRPr lang="en-US"/>
          </a:p>
        </p:txBody>
      </p:sp>
      <p:sp>
        <p:nvSpPr>
          <p:cNvPr id="8" name="Footer Placeholder 7">
            <a:extLst>
              <a:ext uri="{FF2B5EF4-FFF2-40B4-BE49-F238E27FC236}">
                <a16:creationId xmlns:a16="http://schemas.microsoft.com/office/drawing/2014/main" id="{377C4837-2CFF-4C72-B40B-A673F2797D53}"/>
              </a:ext>
            </a:extLst>
          </p:cNvPr>
          <p:cNvSpPr>
            <a:spLocks noGrp="1"/>
          </p:cNvSpPr>
          <p:nvPr>
            <p:ph type="ftr" sz="quarter" idx="11"/>
          </p:nvPr>
        </p:nvSpPr>
        <p:spPr/>
        <p:txBody>
          <a:bodyPr/>
          <a:lstStyle/>
          <a:p>
            <a:r>
              <a:rPr lang="en-US"/>
              <a:t>1. Nancy Quam-Wickham, "Reimagining the Introductory U.S. History Course," The History Teacher, Volume 49 Number 4 August 2016, p. 533</a:t>
            </a:r>
          </a:p>
        </p:txBody>
      </p:sp>
      <p:sp>
        <p:nvSpPr>
          <p:cNvPr id="9" name="Slide Number Placeholder 8">
            <a:extLst>
              <a:ext uri="{FF2B5EF4-FFF2-40B4-BE49-F238E27FC236}">
                <a16:creationId xmlns:a16="http://schemas.microsoft.com/office/drawing/2014/main" id="{A8259BE7-D00A-489D-81B0-72AF5698B8B1}"/>
              </a:ext>
            </a:extLst>
          </p:cNvPr>
          <p:cNvSpPr>
            <a:spLocks noGrp="1"/>
          </p:cNvSpPr>
          <p:nvPr>
            <p:ph type="sldNum" sz="quarter" idx="12"/>
          </p:nvPr>
        </p:nvSpPr>
        <p:spPr/>
        <p:txBody>
          <a:bodyPr/>
          <a:lstStyle/>
          <a:p>
            <a:fld id="{F921E72E-70D6-4F0E-9289-17286959B41C}" type="slidenum">
              <a:rPr lang="en-US" smtClean="0"/>
              <a:t>‹#›</a:t>
            </a:fld>
            <a:endParaRPr lang="en-US"/>
          </a:p>
        </p:txBody>
      </p:sp>
    </p:spTree>
    <p:extLst>
      <p:ext uri="{BB962C8B-B14F-4D97-AF65-F5344CB8AC3E}">
        <p14:creationId xmlns:p14="http://schemas.microsoft.com/office/powerpoint/2010/main" val="148941699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6EEE9D-F7BF-4CA5-B4E2-E9A6228B344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C0AAC5E-B26F-4817-AFA9-C10B7DEE99EE}"/>
              </a:ext>
            </a:extLst>
          </p:cNvPr>
          <p:cNvSpPr>
            <a:spLocks noGrp="1"/>
          </p:cNvSpPr>
          <p:nvPr>
            <p:ph type="dt" sz="half" idx="10"/>
          </p:nvPr>
        </p:nvSpPr>
        <p:spPr/>
        <p:txBody>
          <a:bodyPr/>
          <a:lstStyle/>
          <a:p>
            <a:fld id="{4BA7C010-B6D0-4B7A-9C81-BFE6FD285B49}" type="datetime1">
              <a:rPr lang="en-US" smtClean="0"/>
              <a:t>9/21/2019</a:t>
            </a:fld>
            <a:endParaRPr lang="en-US"/>
          </a:p>
        </p:txBody>
      </p:sp>
      <p:sp>
        <p:nvSpPr>
          <p:cNvPr id="4" name="Footer Placeholder 3">
            <a:extLst>
              <a:ext uri="{FF2B5EF4-FFF2-40B4-BE49-F238E27FC236}">
                <a16:creationId xmlns:a16="http://schemas.microsoft.com/office/drawing/2014/main" id="{EF8BE0AB-916C-4DEB-8DCA-43AB32A7EEF9}"/>
              </a:ext>
            </a:extLst>
          </p:cNvPr>
          <p:cNvSpPr>
            <a:spLocks noGrp="1"/>
          </p:cNvSpPr>
          <p:nvPr>
            <p:ph type="ftr" sz="quarter" idx="11"/>
          </p:nvPr>
        </p:nvSpPr>
        <p:spPr/>
        <p:txBody>
          <a:bodyPr/>
          <a:lstStyle/>
          <a:p>
            <a:r>
              <a:rPr lang="en-US"/>
              <a:t>1. Nancy Quam-Wickham, "Reimagining the Introductory U.S. History Course," The History Teacher, Volume 49 Number 4 August 2016, p. 533</a:t>
            </a:r>
          </a:p>
        </p:txBody>
      </p:sp>
      <p:sp>
        <p:nvSpPr>
          <p:cNvPr id="5" name="Slide Number Placeholder 4">
            <a:extLst>
              <a:ext uri="{FF2B5EF4-FFF2-40B4-BE49-F238E27FC236}">
                <a16:creationId xmlns:a16="http://schemas.microsoft.com/office/drawing/2014/main" id="{6051DC7D-5576-4E87-912F-5E5CCE14F876}"/>
              </a:ext>
            </a:extLst>
          </p:cNvPr>
          <p:cNvSpPr>
            <a:spLocks noGrp="1"/>
          </p:cNvSpPr>
          <p:nvPr>
            <p:ph type="sldNum" sz="quarter" idx="12"/>
          </p:nvPr>
        </p:nvSpPr>
        <p:spPr/>
        <p:txBody>
          <a:bodyPr/>
          <a:lstStyle/>
          <a:p>
            <a:fld id="{F921E72E-70D6-4F0E-9289-17286959B41C}" type="slidenum">
              <a:rPr lang="en-US" smtClean="0"/>
              <a:t>‹#›</a:t>
            </a:fld>
            <a:endParaRPr lang="en-US"/>
          </a:p>
        </p:txBody>
      </p:sp>
    </p:spTree>
    <p:extLst>
      <p:ext uri="{BB962C8B-B14F-4D97-AF65-F5344CB8AC3E}">
        <p14:creationId xmlns:p14="http://schemas.microsoft.com/office/powerpoint/2010/main" val="145360448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49AEBBA-D111-4627-B27B-153C59274ADB}"/>
              </a:ext>
            </a:extLst>
          </p:cNvPr>
          <p:cNvSpPr>
            <a:spLocks noGrp="1"/>
          </p:cNvSpPr>
          <p:nvPr>
            <p:ph type="dt" sz="half" idx="10"/>
          </p:nvPr>
        </p:nvSpPr>
        <p:spPr/>
        <p:txBody>
          <a:bodyPr/>
          <a:lstStyle/>
          <a:p>
            <a:fld id="{6006A341-F775-45BB-AB26-D94DE54014AE}" type="datetime1">
              <a:rPr lang="en-US" smtClean="0"/>
              <a:t>9/21/2019</a:t>
            </a:fld>
            <a:endParaRPr lang="en-US"/>
          </a:p>
        </p:txBody>
      </p:sp>
      <p:sp>
        <p:nvSpPr>
          <p:cNvPr id="3" name="Footer Placeholder 2">
            <a:extLst>
              <a:ext uri="{FF2B5EF4-FFF2-40B4-BE49-F238E27FC236}">
                <a16:creationId xmlns:a16="http://schemas.microsoft.com/office/drawing/2014/main" id="{D9267899-2C55-4213-9533-DEB03F5113C6}"/>
              </a:ext>
            </a:extLst>
          </p:cNvPr>
          <p:cNvSpPr>
            <a:spLocks noGrp="1"/>
          </p:cNvSpPr>
          <p:nvPr>
            <p:ph type="ftr" sz="quarter" idx="11"/>
          </p:nvPr>
        </p:nvSpPr>
        <p:spPr/>
        <p:txBody>
          <a:bodyPr/>
          <a:lstStyle/>
          <a:p>
            <a:r>
              <a:rPr lang="en-US"/>
              <a:t>1. Nancy Quam-Wickham, "Reimagining the Introductory U.S. History Course," The History Teacher, Volume 49 Number 4 August 2016, p. 533</a:t>
            </a:r>
          </a:p>
        </p:txBody>
      </p:sp>
      <p:sp>
        <p:nvSpPr>
          <p:cNvPr id="4" name="Slide Number Placeholder 3">
            <a:extLst>
              <a:ext uri="{FF2B5EF4-FFF2-40B4-BE49-F238E27FC236}">
                <a16:creationId xmlns:a16="http://schemas.microsoft.com/office/drawing/2014/main" id="{0D70F8F2-483F-4883-8B43-1DD4EE1B9046}"/>
              </a:ext>
            </a:extLst>
          </p:cNvPr>
          <p:cNvSpPr>
            <a:spLocks noGrp="1"/>
          </p:cNvSpPr>
          <p:nvPr>
            <p:ph type="sldNum" sz="quarter" idx="12"/>
          </p:nvPr>
        </p:nvSpPr>
        <p:spPr/>
        <p:txBody>
          <a:bodyPr/>
          <a:lstStyle/>
          <a:p>
            <a:fld id="{F921E72E-70D6-4F0E-9289-17286959B41C}" type="slidenum">
              <a:rPr lang="en-US" smtClean="0"/>
              <a:t>‹#›</a:t>
            </a:fld>
            <a:endParaRPr lang="en-US"/>
          </a:p>
        </p:txBody>
      </p:sp>
    </p:spTree>
    <p:extLst>
      <p:ext uri="{BB962C8B-B14F-4D97-AF65-F5344CB8AC3E}">
        <p14:creationId xmlns:p14="http://schemas.microsoft.com/office/powerpoint/2010/main" val="296403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D9DA1-29D7-40D4-81D8-FBB6A21246A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8C0C05C-B5EA-4358-A897-D35E46ED0B9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D55BC65-6E20-4D0D-8040-85A8EF078E75}"/>
              </a:ext>
            </a:extLst>
          </p:cNvPr>
          <p:cNvSpPr>
            <a:spLocks noGrp="1"/>
          </p:cNvSpPr>
          <p:nvPr>
            <p:ph type="dt" sz="half" idx="10"/>
          </p:nvPr>
        </p:nvSpPr>
        <p:spPr/>
        <p:txBody>
          <a:bodyPr/>
          <a:lstStyle/>
          <a:p>
            <a:fld id="{13799658-507C-4BA4-A8AE-34DF6B294F71}" type="datetimeFigureOut">
              <a:rPr lang="en-US" smtClean="0"/>
              <a:t>9/21/2019</a:t>
            </a:fld>
            <a:endParaRPr lang="en-US"/>
          </a:p>
        </p:txBody>
      </p:sp>
      <p:sp>
        <p:nvSpPr>
          <p:cNvPr id="5" name="Footer Placeholder 4">
            <a:extLst>
              <a:ext uri="{FF2B5EF4-FFF2-40B4-BE49-F238E27FC236}">
                <a16:creationId xmlns:a16="http://schemas.microsoft.com/office/drawing/2014/main" id="{CE8DFC82-1731-474E-A15C-F77758B0A2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7BA0F2-168C-432D-B587-D95849AE57B5}"/>
              </a:ext>
            </a:extLst>
          </p:cNvPr>
          <p:cNvSpPr>
            <a:spLocks noGrp="1"/>
          </p:cNvSpPr>
          <p:nvPr>
            <p:ph type="sldNum" sz="quarter" idx="12"/>
          </p:nvPr>
        </p:nvSpPr>
        <p:spPr/>
        <p:txBody>
          <a:bodyPr/>
          <a:lstStyle/>
          <a:p>
            <a:fld id="{ED347CD0-7801-43CD-8B34-EE5A081EC33C}" type="slidenum">
              <a:rPr lang="en-US" smtClean="0"/>
              <a:t>‹#›</a:t>
            </a:fld>
            <a:endParaRPr lang="en-US"/>
          </a:p>
        </p:txBody>
      </p:sp>
    </p:spTree>
    <p:extLst>
      <p:ext uri="{BB962C8B-B14F-4D97-AF65-F5344CB8AC3E}">
        <p14:creationId xmlns:p14="http://schemas.microsoft.com/office/powerpoint/2010/main" val="344224031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0DFA83-4024-43E7-877E-36CB90159ED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89C4A48-510A-4B56-92AC-A6BB7B8A826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55EBE63-1016-43FA-BC59-DA405048FDB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A52065A-A74F-45E1-A041-DF7A3663E190}"/>
              </a:ext>
            </a:extLst>
          </p:cNvPr>
          <p:cNvSpPr>
            <a:spLocks noGrp="1"/>
          </p:cNvSpPr>
          <p:nvPr>
            <p:ph type="dt" sz="half" idx="10"/>
          </p:nvPr>
        </p:nvSpPr>
        <p:spPr/>
        <p:txBody>
          <a:bodyPr/>
          <a:lstStyle/>
          <a:p>
            <a:fld id="{95CB0885-AD78-44F9-9674-F2D536E2C538}" type="datetime1">
              <a:rPr lang="en-US" smtClean="0"/>
              <a:t>9/21/2019</a:t>
            </a:fld>
            <a:endParaRPr lang="en-US"/>
          </a:p>
        </p:txBody>
      </p:sp>
      <p:sp>
        <p:nvSpPr>
          <p:cNvPr id="6" name="Footer Placeholder 5">
            <a:extLst>
              <a:ext uri="{FF2B5EF4-FFF2-40B4-BE49-F238E27FC236}">
                <a16:creationId xmlns:a16="http://schemas.microsoft.com/office/drawing/2014/main" id="{EC50A08B-D7F5-4863-B5B9-FA39B9A7C7EC}"/>
              </a:ext>
            </a:extLst>
          </p:cNvPr>
          <p:cNvSpPr>
            <a:spLocks noGrp="1"/>
          </p:cNvSpPr>
          <p:nvPr>
            <p:ph type="ftr" sz="quarter" idx="11"/>
          </p:nvPr>
        </p:nvSpPr>
        <p:spPr/>
        <p:txBody>
          <a:bodyPr/>
          <a:lstStyle/>
          <a:p>
            <a:r>
              <a:rPr lang="en-US"/>
              <a:t>1. Nancy Quam-Wickham, "Reimagining the Introductory U.S. History Course," The History Teacher, Volume 49 Number 4 August 2016, p. 533</a:t>
            </a:r>
          </a:p>
        </p:txBody>
      </p:sp>
      <p:sp>
        <p:nvSpPr>
          <p:cNvPr id="7" name="Slide Number Placeholder 6">
            <a:extLst>
              <a:ext uri="{FF2B5EF4-FFF2-40B4-BE49-F238E27FC236}">
                <a16:creationId xmlns:a16="http://schemas.microsoft.com/office/drawing/2014/main" id="{18AA1B06-9B12-44C8-A762-E503E78D717A}"/>
              </a:ext>
            </a:extLst>
          </p:cNvPr>
          <p:cNvSpPr>
            <a:spLocks noGrp="1"/>
          </p:cNvSpPr>
          <p:nvPr>
            <p:ph type="sldNum" sz="quarter" idx="12"/>
          </p:nvPr>
        </p:nvSpPr>
        <p:spPr/>
        <p:txBody>
          <a:bodyPr/>
          <a:lstStyle/>
          <a:p>
            <a:fld id="{F921E72E-70D6-4F0E-9289-17286959B41C}" type="slidenum">
              <a:rPr lang="en-US" smtClean="0"/>
              <a:t>‹#›</a:t>
            </a:fld>
            <a:endParaRPr lang="en-US"/>
          </a:p>
        </p:txBody>
      </p:sp>
    </p:spTree>
    <p:extLst>
      <p:ext uri="{BB962C8B-B14F-4D97-AF65-F5344CB8AC3E}">
        <p14:creationId xmlns:p14="http://schemas.microsoft.com/office/powerpoint/2010/main" val="345977055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F117AF-22F8-4B13-978F-5CFA116C9BE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7C2FD74-E2D6-4731-B4FF-C79F457CF8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85E20DD-CE07-4F12-94D2-A3876DC3B7C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090C7B3-1F1F-4083-BC59-784C4AD090ED}"/>
              </a:ext>
            </a:extLst>
          </p:cNvPr>
          <p:cNvSpPr>
            <a:spLocks noGrp="1"/>
          </p:cNvSpPr>
          <p:nvPr>
            <p:ph type="dt" sz="half" idx="10"/>
          </p:nvPr>
        </p:nvSpPr>
        <p:spPr/>
        <p:txBody>
          <a:bodyPr/>
          <a:lstStyle/>
          <a:p>
            <a:fld id="{1D3002E9-1072-4BA4-BEF8-BB4AB14599DD}" type="datetime1">
              <a:rPr lang="en-US" smtClean="0"/>
              <a:t>9/21/2019</a:t>
            </a:fld>
            <a:endParaRPr lang="en-US"/>
          </a:p>
        </p:txBody>
      </p:sp>
      <p:sp>
        <p:nvSpPr>
          <p:cNvPr id="6" name="Footer Placeholder 5">
            <a:extLst>
              <a:ext uri="{FF2B5EF4-FFF2-40B4-BE49-F238E27FC236}">
                <a16:creationId xmlns:a16="http://schemas.microsoft.com/office/drawing/2014/main" id="{17AC926D-0B08-4B88-B893-5E9BD5D413B0}"/>
              </a:ext>
            </a:extLst>
          </p:cNvPr>
          <p:cNvSpPr>
            <a:spLocks noGrp="1"/>
          </p:cNvSpPr>
          <p:nvPr>
            <p:ph type="ftr" sz="quarter" idx="11"/>
          </p:nvPr>
        </p:nvSpPr>
        <p:spPr/>
        <p:txBody>
          <a:bodyPr/>
          <a:lstStyle/>
          <a:p>
            <a:r>
              <a:rPr lang="en-US"/>
              <a:t>1. Nancy Quam-Wickham, "Reimagining the Introductory U.S. History Course," The History Teacher, Volume 49 Number 4 August 2016, p. 533</a:t>
            </a:r>
          </a:p>
        </p:txBody>
      </p:sp>
      <p:sp>
        <p:nvSpPr>
          <p:cNvPr id="7" name="Slide Number Placeholder 6">
            <a:extLst>
              <a:ext uri="{FF2B5EF4-FFF2-40B4-BE49-F238E27FC236}">
                <a16:creationId xmlns:a16="http://schemas.microsoft.com/office/drawing/2014/main" id="{09131826-EB82-4FD4-9C27-45A93F016502}"/>
              </a:ext>
            </a:extLst>
          </p:cNvPr>
          <p:cNvSpPr>
            <a:spLocks noGrp="1"/>
          </p:cNvSpPr>
          <p:nvPr>
            <p:ph type="sldNum" sz="quarter" idx="12"/>
          </p:nvPr>
        </p:nvSpPr>
        <p:spPr/>
        <p:txBody>
          <a:bodyPr/>
          <a:lstStyle/>
          <a:p>
            <a:fld id="{F921E72E-70D6-4F0E-9289-17286959B41C}" type="slidenum">
              <a:rPr lang="en-US" smtClean="0"/>
              <a:t>‹#›</a:t>
            </a:fld>
            <a:endParaRPr lang="en-US"/>
          </a:p>
        </p:txBody>
      </p:sp>
    </p:spTree>
    <p:extLst>
      <p:ext uri="{BB962C8B-B14F-4D97-AF65-F5344CB8AC3E}">
        <p14:creationId xmlns:p14="http://schemas.microsoft.com/office/powerpoint/2010/main" val="91746416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FFD6BC-CC0B-4892-A681-160683E17D4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F38A268-1428-4E59-A5CA-41CA8482B36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A5B169F-024A-4F12-8525-C4AC1389CC60}"/>
              </a:ext>
            </a:extLst>
          </p:cNvPr>
          <p:cNvSpPr>
            <a:spLocks noGrp="1"/>
          </p:cNvSpPr>
          <p:nvPr>
            <p:ph type="dt" sz="half" idx="10"/>
          </p:nvPr>
        </p:nvSpPr>
        <p:spPr/>
        <p:txBody>
          <a:bodyPr/>
          <a:lstStyle/>
          <a:p>
            <a:fld id="{142F208B-2224-41FD-ACBD-DD1C76BD40E6}" type="datetime1">
              <a:rPr lang="en-US" smtClean="0"/>
              <a:t>9/21/2019</a:t>
            </a:fld>
            <a:endParaRPr lang="en-US"/>
          </a:p>
        </p:txBody>
      </p:sp>
      <p:sp>
        <p:nvSpPr>
          <p:cNvPr id="5" name="Footer Placeholder 4">
            <a:extLst>
              <a:ext uri="{FF2B5EF4-FFF2-40B4-BE49-F238E27FC236}">
                <a16:creationId xmlns:a16="http://schemas.microsoft.com/office/drawing/2014/main" id="{7594244B-C221-4B05-9871-CA9AF5268D5E}"/>
              </a:ext>
            </a:extLst>
          </p:cNvPr>
          <p:cNvSpPr>
            <a:spLocks noGrp="1"/>
          </p:cNvSpPr>
          <p:nvPr>
            <p:ph type="ftr" sz="quarter" idx="11"/>
          </p:nvPr>
        </p:nvSpPr>
        <p:spPr/>
        <p:txBody>
          <a:bodyPr/>
          <a:lstStyle/>
          <a:p>
            <a:r>
              <a:rPr lang="en-US"/>
              <a:t>1. Nancy Quam-Wickham, "Reimagining the Introductory U.S. History Course," The History Teacher, Volume 49 Number 4 August 2016, p. 533</a:t>
            </a:r>
          </a:p>
        </p:txBody>
      </p:sp>
      <p:sp>
        <p:nvSpPr>
          <p:cNvPr id="6" name="Slide Number Placeholder 5">
            <a:extLst>
              <a:ext uri="{FF2B5EF4-FFF2-40B4-BE49-F238E27FC236}">
                <a16:creationId xmlns:a16="http://schemas.microsoft.com/office/drawing/2014/main" id="{18C127F0-CF78-46D0-BE3D-0D72FC8473E1}"/>
              </a:ext>
            </a:extLst>
          </p:cNvPr>
          <p:cNvSpPr>
            <a:spLocks noGrp="1"/>
          </p:cNvSpPr>
          <p:nvPr>
            <p:ph type="sldNum" sz="quarter" idx="12"/>
          </p:nvPr>
        </p:nvSpPr>
        <p:spPr/>
        <p:txBody>
          <a:bodyPr/>
          <a:lstStyle/>
          <a:p>
            <a:fld id="{F921E72E-70D6-4F0E-9289-17286959B41C}" type="slidenum">
              <a:rPr lang="en-US" smtClean="0"/>
              <a:t>‹#›</a:t>
            </a:fld>
            <a:endParaRPr lang="en-US"/>
          </a:p>
        </p:txBody>
      </p:sp>
    </p:spTree>
    <p:extLst>
      <p:ext uri="{BB962C8B-B14F-4D97-AF65-F5344CB8AC3E}">
        <p14:creationId xmlns:p14="http://schemas.microsoft.com/office/powerpoint/2010/main" val="176395992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B960098-AF95-476F-B67C-1079BDCE0A7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2B63FB1-9E82-4F43-88F8-2333988FBE8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DCFB922-0C96-4A41-B9E4-A0078435C946}"/>
              </a:ext>
            </a:extLst>
          </p:cNvPr>
          <p:cNvSpPr>
            <a:spLocks noGrp="1"/>
          </p:cNvSpPr>
          <p:nvPr>
            <p:ph type="dt" sz="half" idx="10"/>
          </p:nvPr>
        </p:nvSpPr>
        <p:spPr/>
        <p:txBody>
          <a:bodyPr/>
          <a:lstStyle/>
          <a:p>
            <a:fld id="{F6DD6675-0EAD-46FE-B997-661A165BFD4E}" type="datetime1">
              <a:rPr lang="en-US" smtClean="0"/>
              <a:t>9/21/2019</a:t>
            </a:fld>
            <a:endParaRPr lang="en-US"/>
          </a:p>
        </p:txBody>
      </p:sp>
      <p:sp>
        <p:nvSpPr>
          <p:cNvPr id="5" name="Footer Placeholder 4">
            <a:extLst>
              <a:ext uri="{FF2B5EF4-FFF2-40B4-BE49-F238E27FC236}">
                <a16:creationId xmlns:a16="http://schemas.microsoft.com/office/drawing/2014/main" id="{10F04C6B-28FE-4C96-84A0-C9407E6182FA}"/>
              </a:ext>
            </a:extLst>
          </p:cNvPr>
          <p:cNvSpPr>
            <a:spLocks noGrp="1"/>
          </p:cNvSpPr>
          <p:nvPr>
            <p:ph type="ftr" sz="quarter" idx="11"/>
          </p:nvPr>
        </p:nvSpPr>
        <p:spPr/>
        <p:txBody>
          <a:bodyPr/>
          <a:lstStyle/>
          <a:p>
            <a:r>
              <a:rPr lang="en-US"/>
              <a:t>1. Nancy Quam-Wickham, "Reimagining the Introductory U.S. History Course," The History Teacher, Volume 49 Number 4 August 2016, p. 533</a:t>
            </a:r>
          </a:p>
        </p:txBody>
      </p:sp>
      <p:sp>
        <p:nvSpPr>
          <p:cNvPr id="6" name="Slide Number Placeholder 5">
            <a:extLst>
              <a:ext uri="{FF2B5EF4-FFF2-40B4-BE49-F238E27FC236}">
                <a16:creationId xmlns:a16="http://schemas.microsoft.com/office/drawing/2014/main" id="{F4E0F9CA-6F96-414C-82E8-8F82E3113A87}"/>
              </a:ext>
            </a:extLst>
          </p:cNvPr>
          <p:cNvSpPr>
            <a:spLocks noGrp="1"/>
          </p:cNvSpPr>
          <p:nvPr>
            <p:ph type="sldNum" sz="quarter" idx="12"/>
          </p:nvPr>
        </p:nvSpPr>
        <p:spPr/>
        <p:txBody>
          <a:bodyPr/>
          <a:lstStyle/>
          <a:p>
            <a:fld id="{F921E72E-70D6-4F0E-9289-17286959B41C}" type="slidenum">
              <a:rPr lang="en-US" smtClean="0"/>
              <a:t>‹#›</a:t>
            </a:fld>
            <a:endParaRPr lang="en-US"/>
          </a:p>
        </p:txBody>
      </p:sp>
    </p:spTree>
    <p:extLst>
      <p:ext uri="{BB962C8B-B14F-4D97-AF65-F5344CB8AC3E}">
        <p14:creationId xmlns:p14="http://schemas.microsoft.com/office/powerpoint/2010/main" val="28817972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DD31F-D40D-4D67-AA88-627CC3ADBDE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3A0D3D6-3007-429A-A553-4A33D2341A66}"/>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EDD0321-6089-4ED6-AF28-5B18D71DBC2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527F447-460D-4B68-ADBE-4DD03C1096B2}"/>
              </a:ext>
            </a:extLst>
          </p:cNvPr>
          <p:cNvSpPr>
            <a:spLocks noGrp="1"/>
          </p:cNvSpPr>
          <p:nvPr>
            <p:ph type="dt" sz="half" idx="10"/>
          </p:nvPr>
        </p:nvSpPr>
        <p:spPr/>
        <p:txBody>
          <a:bodyPr/>
          <a:lstStyle/>
          <a:p>
            <a:fld id="{13799658-507C-4BA4-A8AE-34DF6B294F71}" type="datetimeFigureOut">
              <a:rPr lang="en-US" smtClean="0"/>
              <a:t>9/21/2019</a:t>
            </a:fld>
            <a:endParaRPr lang="en-US"/>
          </a:p>
        </p:txBody>
      </p:sp>
      <p:sp>
        <p:nvSpPr>
          <p:cNvPr id="6" name="Footer Placeholder 5">
            <a:extLst>
              <a:ext uri="{FF2B5EF4-FFF2-40B4-BE49-F238E27FC236}">
                <a16:creationId xmlns:a16="http://schemas.microsoft.com/office/drawing/2014/main" id="{55E9D247-C614-440D-A5BC-59D275D601C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27B0C2D-320C-4205-A899-7AD8BB390281}"/>
              </a:ext>
            </a:extLst>
          </p:cNvPr>
          <p:cNvSpPr>
            <a:spLocks noGrp="1"/>
          </p:cNvSpPr>
          <p:nvPr>
            <p:ph type="sldNum" sz="quarter" idx="12"/>
          </p:nvPr>
        </p:nvSpPr>
        <p:spPr/>
        <p:txBody>
          <a:bodyPr/>
          <a:lstStyle/>
          <a:p>
            <a:fld id="{ED347CD0-7801-43CD-8B34-EE5A081EC33C}" type="slidenum">
              <a:rPr lang="en-US" smtClean="0"/>
              <a:t>‹#›</a:t>
            </a:fld>
            <a:endParaRPr lang="en-US"/>
          </a:p>
        </p:txBody>
      </p:sp>
    </p:spTree>
    <p:extLst>
      <p:ext uri="{BB962C8B-B14F-4D97-AF65-F5344CB8AC3E}">
        <p14:creationId xmlns:p14="http://schemas.microsoft.com/office/powerpoint/2010/main" val="38959068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81A19-A258-4B6B-9EFD-DF9E0F41045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A28625F-0069-4B76-90EB-FD3E779E472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289CF1C-11B1-41FA-8C30-6633A650D2E6}"/>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204EABD-DF40-4260-B01B-89F5F8899AE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6194B90-787C-4511-8913-E3E791BD455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2DD9294-8295-4D4D-A67B-8C302419CF6D}"/>
              </a:ext>
            </a:extLst>
          </p:cNvPr>
          <p:cNvSpPr>
            <a:spLocks noGrp="1"/>
          </p:cNvSpPr>
          <p:nvPr>
            <p:ph type="dt" sz="half" idx="10"/>
          </p:nvPr>
        </p:nvSpPr>
        <p:spPr/>
        <p:txBody>
          <a:bodyPr/>
          <a:lstStyle/>
          <a:p>
            <a:fld id="{13799658-507C-4BA4-A8AE-34DF6B294F71}" type="datetimeFigureOut">
              <a:rPr lang="en-US" smtClean="0"/>
              <a:t>9/21/2019</a:t>
            </a:fld>
            <a:endParaRPr lang="en-US"/>
          </a:p>
        </p:txBody>
      </p:sp>
      <p:sp>
        <p:nvSpPr>
          <p:cNvPr id="8" name="Footer Placeholder 7">
            <a:extLst>
              <a:ext uri="{FF2B5EF4-FFF2-40B4-BE49-F238E27FC236}">
                <a16:creationId xmlns:a16="http://schemas.microsoft.com/office/drawing/2014/main" id="{3DD72304-6F1D-43A8-927C-732807DA5D3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0D15731-5D57-45C0-B8DF-83742FCD346D}"/>
              </a:ext>
            </a:extLst>
          </p:cNvPr>
          <p:cNvSpPr>
            <a:spLocks noGrp="1"/>
          </p:cNvSpPr>
          <p:nvPr>
            <p:ph type="sldNum" sz="quarter" idx="12"/>
          </p:nvPr>
        </p:nvSpPr>
        <p:spPr/>
        <p:txBody>
          <a:bodyPr/>
          <a:lstStyle/>
          <a:p>
            <a:fld id="{ED347CD0-7801-43CD-8B34-EE5A081EC33C}" type="slidenum">
              <a:rPr lang="en-US" smtClean="0"/>
              <a:t>‹#›</a:t>
            </a:fld>
            <a:endParaRPr lang="en-US"/>
          </a:p>
        </p:txBody>
      </p:sp>
    </p:spTree>
    <p:extLst>
      <p:ext uri="{BB962C8B-B14F-4D97-AF65-F5344CB8AC3E}">
        <p14:creationId xmlns:p14="http://schemas.microsoft.com/office/powerpoint/2010/main" val="606808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E1CDEB-9FE3-4629-9E3C-D71B879F384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E7660B0-DE17-4029-A497-60A487E30030}"/>
              </a:ext>
            </a:extLst>
          </p:cNvPr>
          <p:cNvSpPr>
            <a:spLocks noGrp="1"/>
          </p:cNvSpPr>
          <p:nvPr>
            <p:ph type="dt" sz="half" idx="10"/>
          </p:nvPr>
        </p:nvSpPr>
        <p:spPr/>
        <p:txBody>
          <a:bodyPr/>
          <a:lstStyle/>
          <a:p>
            <a:fld id="{13799658-507C-4BA4-A8AE-34DF6B294F71}" type="datetimeFigureOut">
              <a:rPr lang="en-US" smtClean="0"/>
              <a:t>9/21/2019</a:t>
            </a:fld>
            <a:endParaRPr lang="en-US"/>
          </a:p>
        </p:txBody>
      </p:sp>
      <p:sp>
        <p:nvSpPr>
          <p:cNvPr id="4" name="Footer Placeholder 3">
            <a:extLst>
              <a:ext uri="{FF2B5EF4-FFF2-40B4-BE49-F238E27FC236}">
                <a16:creationId xmlns:a16="http://schemas.microsoft.com/office/drawing/2014/main" id="{967BC957-F044-43E1-9237-08BEA5FF5A8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DF492FA-0F14-45F5-B146-20C5B6390678}"/>
              </a:ext>
            </a:extLst>
          </p:cNvPr>
          <p:cNvSpPr>
            <a:spLocks noGrp="1"/>
          </p:cNvSpPr>
          <p:nvPr>
            <p:ph type="sldNum" sz="quarter" idx="12"/>
          </p:nvPr>
        </p:nvSpPr>
        <p:spPr/>
        <p:txBody>
          <a:bodyPr/>
          <a:lstStyle/>
          <a:p>
            <a:fld id="{ED347CD0-7801-43CD-8B34-EE5A081EC33C}" type="slidenum">
              <a:rPr lang="en-US" smtClean="0"/>
              <a:t>‹#›</a:t>
            </a:fld>
            <a:endParaRPr lang="en-US"/>
          </a:p>
        </p:txBody>
      </p:sp>
    </p:spTree>
    <p:extLst>
      <p:ext uri="{BB962C8B-B14F-4D97-AF65-F5344CB8AC3E}">
        <p14:creationId xmlns:p14="http://schemas.microsoft.com/office/powerpoint/2010/main" val="38976130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E3DAE3D-2A0B-4FAA-9ACF-7C2EC1D864B7}"/>
              </a:ext>
            </a:extLst>
          </p:cNvPr>
          <p:cNvSpPr>
            <a:spLocks noGrp="1"/>
          </p:cNvSpPr>
          <p:nvPr>
            <p:ph type="dt" sz="half" idx="10"/>
          </p:nvPr>
        </p:nvSpPr>
        <p:spPr/>
        <p:txBody>
          <a:bodyPr/>
          <a:lstStyle/>
          <a:p>
            <a:fld id="{13799658-507C-4BA4-A8AE-34DF6B294F71}" type="datetimeFigureOut">
              <a:rPr lang="en-US" smtClean="0"/>
              <a:t>9/21/2019</a:t>
            </a:fld>
            <a:endParaRPr lang="en-US"/>
          </a:p>
        </p:txBody>
      </p:sp>
      <p:sp>
        <p:nvSpPr>
          <p:cNvPr id="3" name="Footer Placeholder 2">
            <a:extLst>
              <a:ext uri="{FF2B5EF4-FFF2-40B4-BE49-F238E27FC236}">
                <a16:creationId xmlns:a16="http://schemas.microsoft.com/office/drawing/2014/main" id="{CE946CC0-B26A-4FBB-BD03-EDEC2520A7F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A8D8993-3993-436E-A2B9-26A3CDFD264B}"/>
              </a:ext>
            </a:extLst>
          </p:cNvPr>
          <p:cNvSpPr>
            <a:spLocks noGrp="1"/>
          </p:cNvSpPr>
          <p:nvPr>
            <p:ph type="sldNum" sz="quarter" idx="12"/>
          </p:nvPr>
        </p:nvSpPr>
        <p:spPr/>
        <p:txBody>
          <a:bodyPr/>
          <a:lstStyle/>
          <a:p>
            <a:fld id="{ED347CD0-7801-43CD-8B34-EE5A081EC33C}" type="slidenum">
              <a:rPr lang="en-US" smtClean="0"/>
              <a:t>‹#›</a:t>
            </a:fld>
            <a:endParaRPr lang="en-US"/>
          </a:p>
        </p:txBody>
      </p:sp>
    </p:spTree>
    <p:extLst>
      <p:ext uri="{BB962C8B-B14F-4D97-AF65-F5344CB8AC3E}">
        <p14:creationId xmlns:p14="http://schemas.microsoft.com/office/powerpoint/2010/main" val="2313261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A7F5A7-C605-4D9C-9ED8-D36AA41AA79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92768FF-40F2-41AA-8308-1253954808C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BECD0FE-B146-408C-AEB7-500E5F3C44B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E6CE633-35BB-484E-AEF3-DC2496CEABAD}"/>
              </a:ext>
            </a:extLst>
          </p:cNvPr>
          <p:cNvSpPr>
            <a:spLocks noGrp="1"/>
          </p:cNvSpPr>
          <p:nvPr>
            <p:ph type="dt" sz="half" idx="10"/>
          </p:nvPr>
        </p:nvSpPr>
        <p:spPr/>
        <p:txBody>
          <a:bodyPr/>
          <a:lstStyle/>
          <a:p>
            <a:fld id="{13799658-507C-4BA4-A8AE-34DF6B294F71}" type="datetimeFigureOut">
              <a:rPr lang="en-US" smtClean="0"/>
              <a:t>9/21/2019</a:t>
            </a:fld>
            <a:endParaRPr lang="en-US"/>
          </a:p>
        </p:txBody>
      </p:sp>
      <p:sp>
        <p:nvSpPr>
          <p:cNvPr id="6" name="Footer Placeholder 5">
            <a:extLst>
              <a:ext uri="{FF2B5EF4-FFF2-40B4-BE49-F238E27FC236}">
                <a16:creationId xmlns:a16="http://schemas.microsoft.com/office/drawing/2014/main" id="{7DDF9EB3-B6F9-4DFA-A60B-0C2EF58BD81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CDE3FA2-7224-4817-B7A9-570AEC44113D}"/>
              </a:ext>
            </a:extLst>
          </p:cNvPr>
          <p:cNvSpPr>
            <a:spLocks noGrp="1"/>
          </p:cNvSpPr>
          <p:nvPr>
            <p:ph type="sldNum" sz="quarter" idx="12"/>
          </p:nvPr>
        </p:nvSpPr>
        <p:spPr/>
        <p:txBody>
          <a:bodyPr/>
          <a:lstStyle/>
          <a:p>
            <a:fld id="{ED347CD0-7801-43CD-8B34-EE5A081EC33C}" type="slidenum">
              <a:rPr lang="en-US" smtClean="0"/>
              <a:t>‹#›</a:t>
            </a:fld>
            <a:endParaRPr lang="en-US"/>
          </a:p>
        </p:txBody>
      </p:sp>
    </p:spTree>
    <p:extLst>
      <p:ext uri="{BB962C8B-B14F-4D97-AF65-F5344CB8AC3E}">
        <p14:creationId xmlns:p14="http://schemas.microsoft.com/office/powerpoint/2010/main" val="16282245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D9FB6-66F3-4AFF-B1F1-3B5CFA15EF7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9EEB566-A884-43E2-A398-343E64F0602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7FC81BC-6B29-4C97-BE78-81BD9502B3D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B3D617A-A58F-487C-ADFE-74176BDF3A33}"/>
              </a:ext>
            </a:extLst>
          </p:cNvPr>
          <p:cNvSpPr>
            <a:spLocks noGrp="1"/>
          </p:cNvSpPr>
          <p:nvPr>
            <p:ph type="dt" sz="half" idx="10"/>
          </p:nvPr>
        </p:nvSpPr>
        <p:spPr/>
        <p:txBody>
          <a:bodyPr/>
          <a:lstStyle/>
          <a:p>
            <a:fld id="{13799658-507C-4BA4-A8AE-34DF6B294F71}" type="datetimeFigureOut">
              <a:rPr lang="en-US" smtClean="0"/>
              <a:t>9/21/2019</a:t>
            </a:fld>
            <a:endParaRPr lang="en-US"/>
          </a:p>
        </p:txBody>
      </p:sp>
      <p:sp>
        <p:nvSpPr>
          <p:cNvPr id="6" name="Footer Placeholder 5">
            <a:extLst>
              <a:ext uri="{FF2B5EF4-FFF2-40B4-BE49-F238E27FC236}">
                <a16:creationId xmlns:a16="http://schemas.microsoft.com/office/drawing/2014/main" id="{3FC07B6A-8AC6-4C4A-BDF1-3574613B29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9734B73-1A64-4CC8-B83B-132518EA9EF1}"/>
              </a:ext>
            </a:extLst>
          </p:cNvPr>
          <p:cNvSpPr>
            <a:spLocks noGrp="1"/>
          </p:cNvSpPr>
          <p:nvPr>
            <p:ph type="sldNum" sz="quarter" idx="12"/>
          </p:nvPr>
        </p:nvSpPr>
        <p:spPr/>
        <p:txBody>
          <a:bodyPr/>
          <a:lstStyle/>
          <a:p>
            <a:fld id="{ED347CD0-7801-43CD-8B34-EE5A081EC33C}" type="slidenum">
              <a:rPr lang="en-US" smtClean="0"/>
              <a:t>‹#›</a:t>
            </a:fld>
            <a:endParaRPr lang="en-US"/>
          </a:p>
        </p:txBody>
      </p:sp>
    </p:spTree>
    <p:extLst>
      <p:ext uri="{BB962C8B-B14F-4D97-AF65-F5344CB8AC3E}">
        <p14:creationId xmlns:p14="http://schemas.microsoft.com/office/powerpoint/2010/main" val="2490699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3.jpe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5BC711B-A377-4327-A5CF-493B82C84F0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379D94F-1A87-4091-851A-6F8CC4FE909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837E469-4F92-4AA2-B339-725F6DFCEEB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799658-507C-4BA4-A8AE-34DF6B294F71}" type="datetimeFigureOut">
              <a:rPr lang="en-US" smtClean="0"/>
              <a:t>9/21/2019</a:t>
            </a:fld>
            <a:endParaRPr lang="en-US"/>
          </a:p>
        </p:txBody>
      </p:sp>
      <p:sp>
        <p:nvSpPr>
          <p:cNvPr id="5" name="Footer Placeholder 4">
            <a:extLst>
              <a:ext uri="{FF2B5EF4-FFF2-40B4-BE49-F238E27FC236}">
                <a16:creationId xmlns:a16="http://schemas.microsoft.com/office/drawing/2014/main" id="{D92CB153-0680-43E6-87FB-50760C74F1F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8B1765B-FD92-439B-8BF8-0E86CEC2B48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347CD0-7801-43CD-8B34-EE5A081EC33C}" type="slidenum">
              <a:rPr lang="en-US" smtClean="0"/>
              <a:t>‹#›</a:t>
            </a:fld>
            <a:endParaRPr lang="en-US"/>
          </a:p>
        </p:txBody>
      </p:sp>
    </p:spTree>
    <p:extLst>
      <p:ext uri="{BB962C8B-B14F-4D97-AF65-F5344CB8AC3E}">
        <p14:creationId xmlns:p14="http://schemas.microsoft.com/office/powerpoint/2010/main" val="19073053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pic>
        <p:nvPicPr>
          <p:cNvPr id="3074" name="Picture 1"/>
          <p:cNvPicPr>
            <a:picLocks noChangeAspect="1"/>
          </p:cNvPicPr>
          <p:nvPr/>
        </p:nvPicPr>
        <p:blipFill>
          <a:blip r:embed="rId14">
            <a:extLst>
              <a:ext uri="{28A0092B-C50C-407E-A947-70E740481C1C}">
                <a14:useLocalDpi xmlns:a14="http://schemas.microsoft.com/office/drawing/2010/main" val="0"/>
              </a:ext>
            </a:extLst>
          </a:blip>
          <a:srcRect t="15846" b="2"/>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Title Placeholder 1"/>
          <p:cNvSpPr>
            <a:spLocks noGrp="1"/>
          </p:cNvSpPr>
          <p:nvPr>
            <p:ph type="title"/>
          </p:nvPr>
        </p:nvSpPr>
        <p:spPr bwMode="auto">
          <a:xfrm>
            <a:off x="838200" y="268288"/>
            <a:ext cx="10515600" cy="1325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4291" tIns="32146" rIns="64291" bIns="32146" numCol="1" anchor="ctr" anchorCtr="0" compatLnSpc="1">
            <a:prstTxWarp prst="textNoShape">
              <a:avLst/>
            </a:prstTxWarp>
          </a:bodyPr>
          <a:lstStyle/>
          <a:p>
            <a:pPr lvl="0"/>
            <a:r>
              <a:rPr lang="en-US" altLang="en-US"/>
              <a:t>Click to edit Master title style</a:t>
            </a:r>
          </a:p>
        </p:txBody>
      </p:sp>
      <p:sp>
        <p:nvSpPr>
          <p:cNvPr id="3076" name="Text Placeholder 2"/>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4291" tIns="32146" rIns="64291" bIns="32146"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6" name="Slide Number Placeholder 5">
            <a:extLst/>
          </p:cNvPr>
          <p:cNvSpPr>
            <a:spLocks noGrp="1"/>
          </p:cNvSpPr>
          <p:nvPr>
            <p:ph type="sldNum" sz="quarter" idx="4"/>
          </p:nvPr>
        </p:nvSpPr>
        <p:spPr>
          <a:xfrm>
            <a:off x="11125201" y="6461126"/>
            <a:ext cx="757767" cy="365125"/>
          </a:xfrm>
          <a:prstGeom prst="rect">
            <a:avLst/>
          </a:prstGeom>
        </p:spPr>
        <p:txBody>
          <a:bodyPr vert="horz" wrap="square" lIns="64291" tIns="32146" rIns="64291" bIns="32146" numCol="1" anchor="ctr" anchorCtr="0" compatLnSpc="1">
            <a:prstTxWarp prst="textNoShape">
              <a:avLst/>
            </a:prstTxWarp>
          </a:bodyPr>
          <a:lstStyle>
            <a:lvl1pPr algn="r">
              <a:defRPr sz="800">
                <a:solidFill>
                  <a:schemeClr val="tx1">
                    <a:lumMod val="50000"/>
                    <a:lumOff val="50000"/>
                  </a:schemeClr>
                </a:solidFill>
              </a:defRPr>
            </a:lvl1pPr>
          </a:lstStyle>
          <a:p>
            <a:pPr>
              <a:defRPr/>
            </a:pPr>
            <a:fld id="{18380F05-BB8A-45A0-B140-9EC7485EF1F1}" type="slidenum">
              <a:rPr lang="en-US" altLang="en-US"/>
              <a:pPr>
                <a:defRPr/>
              </a:pPr>
              <a:t>‹#›</a:t>
            </a:fld>
            <a:endParaRPr lang="en-US" altLang="en-US" dirty="0"/>
          </a:p>
        </p:txBody>
      </p:sp>
      <p:pic>
        <p:nvPicPr>
          <p:cNvPr id="3079" name="Picture 8" descr="Image result for AAC&amp;U logo"/>
          <p:cNvPicPr>
            <a:picLocks noChangeAspect="1" noChangeArrowheads="1"/>
          </p:cNvPicPr>
          <p:nvPr/>
        </p:nvPicPr>
        <p:blipFill>
          <a:blip r:embed="rId1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86267" y="6319838"/>
            <a:ext cx="1049867" cy="487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0" name="Rectangle 7"/>
          <p:cNvSpPr>
            <a:spLocks noChangeArrowheads="1"/>
          </p:cNvSpPr>
          <p:nvPr/>
        </p:nvSpPr>
        <p:spPr bwMode="auto">
          <a:xfrm>
            <a:off x="1406769" y="6562725"/>
            <a:ext cx="9550400" cy="1880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4291" tIns="32146" rIns="64291" bIns="32146">
            <a:spAutoFit/>
          </a:bodyPr>
          <a:lstStyle/>
          <a:p>
            <a:pPr algn="ctr"/>
            <a:r>
              <a:rPr lang="en-US" sz="800" b="1" dirty="0">
                <a:solidFill>
                  <a:srgbClr val="7F7F7F"/>
                </a:solidFill>
              </a:rPr>
              <a:t>Fulfilling the American Dream: Liberal Education and the Future of Work/2018 Employers Survey </a:t>
            </a:r>
            <a:r>
              <a:rPr lang="en-US" sz="800" b="1" dirty="0">
                <a:solidFill>
                  <a:srgbClr val="7F7F7F"/>
                </a:solidFill>
                <a:sym typeface="Wingdings" pitchFamily="2" charset="2"/>
              </a:rPr>
              <a:t> May-June  2018  Hart Research for AAC&amp;U</a:t>
            </a:r>
            <a:endParaRPr lang="en-US" sz="800" b="1" dirty="0">
              <a:solidFill>
                <a:srgbClr val="7F7F7F"/>
              </a:solidFill>
            </a:endParaRPr>
          </a:p>
        </p:txBody>
      </p:sp>
    </p:spTree>
    <p:extLst>
      <p:ext uri="{BB962C8B-B14F-4D97-AF65-F5344CB8AC3E}">
        <p14:creationId xmlns:p14="http://schemas.microsoft.com/office/powerpoint/2010/main" val="36348100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0" fontAlgn="base" hangingPunct="0">
        <a:lnSpc>
          <a:spcPts val="2600"/>
        </a:lnSpc>
        <a:spcBef>
          <a:spcPct val="0"/>
        </a:spcBef>
        <a:spcAft>
          <a:spcPct val="0"/>
        </a:spcAft>
        <a:defRPr sz="2500" b="1" kern="1200">
          <a:solidFill>
            <a:srgbClr val="595959"/>
          </a:solidFill>
          <a:latin typeface="+mn-lt"/>
          <a:ea typeface="+mj-ea"/>
          <a:cs typeface="+mj-cs"/>
        </a:defRPr>
      </a:lvl1pPr>
      <a:lvl2pPr algn="l" rtl="0" eaLnBrk="0" fontAlgn="base" hangingPunct="0">
        <a:lnSpc>
          <a:spcPts val="2600"/>
        </a:lnSpc>
        <a:spcBef>
          <a:spcPct val="0"/>
        </a:spcBef>
        <a:spcAft>
          <a:spcPct val="0"/>
        </a:spcAft>
        <a:defRPr sz="2500" b="1">
          <a:solidFill>
            <a:srgbClr val="595959"/>
          </a:solidFill>
          <a:latin typeface="Calibri" pitchFamily="34" charset="0"/>
        </a:defRPr>
      </a:lvl2pPr>
      <a:lvl3pPr algn="l" rtl="0" eaLnBrk="0" fontAlgn="base" hangingPunct="0">
        <a:lnSpc>
          <a:spcPts val="2600"/>
        </a:lnSpc>
        <a:spcBef>
          <a:spcPct val="0"/>
        </a:spcBef>
        <a:spcAft>
          <a:spcPct val="0"/>
        </a:spcAft>
        <a:defRPr sz="2500" b="1">
          <a:solidFill>
            <a:srgbClr val="595959"/>
          </a:solidFill>
          <a:latin typeface="Calibri" pitchFamily="34" charset="0"/>
        </a:defRPr>
      </a:lvl3pPr>
      <a:lvl4pPr algn="l" rtl="0" eaLnBrk="0" fontAlgn="base" hangingPunct="0">
        <a:lnSpc>
          <a:spcPts val="2600"/>
        </a:lnSpc>
        <a:spcBef>
          <a:spcPct val="0"/>
        </a:spcBef>
        <a:spcAft>
          <a:spcPct val="0"/>
        </a:spcAft>
        <a:defRPr sz="2500" b="1">
          <a:solidFill>
            <a:srgbClr val="595959"/>
          </a:solidFill>
          <a:latin typeface="Calibri" pitchFamily="34" charset="0"/>
        </a:defRPr>
      </a:lvl4pPr>
      <a:lvl5pPr algn="l" rtl="0" eaLnBrk="0" fontAlgn="base" hangingPunct="0">
        <a:lnSpc>
          <a:spcPts val="2600"/>
        </a:lnSpc>
        <a:spcBef>
          <a:spcPct val="0"/>
        </a:spcBef>
        <a:spcAft>
          <a:spcPct val="0"/>
        </a:spcAft>
        <a:defRPr sz="2500" b="1">
          <a:solidFill>
            <a:srgbClr val="595959"/>
          </a:solidFill>
          <a:latin typeface="Calibri" pitchFamily="34" charset="0"/>
        </a:defRPr>
      </a:lvl5pPr>
      <a:lvl6pPr marL="321457" algn="l" rtl="0" fontAlgn="base">
        <a:lnSpc>
          <a:spcPct val="90000"/>
        </a:lnSpc>
        <a:spcBef>
          <a:spcPct val="0"/>
        </a:spcBef>
        <a:spcAft>
          <a:spcPct val="0"/>
        </a:spcAft>
        <a:defRPr sz="3100">
          <a:solidFill>
            <a:schemeClr val="tx1"/>
          </a:solidFill>
          <a:latin typeface="Calibri Light" panose="020F0302020204030204" pitchFamily="34" charset="0"/>
        </a:defRPr>
      </a:lvl6pPr>
      <a:lvl7pPr marL="642915" algn="l" rtl="0" fontAlgn="base">
        <a:lnSpc>
          <a:spcPct val="90000"/>
        </a:lnSpc>
        <a:spcBef>
          <a:spcPct val="0"/>
        </a:spcBef>
        <a:spcAft>
          <a:spcPct val="0"/>
        </a:spcAft>
        <a:defRPr sz="3100">
          <a:solidFill>
            <a:schemeClr val="tx1"/>
          </a:solidFill>
          <a:latin typeface="Calibri Light" panose="020F0302020204030204" pitchFamily="34" charset="0"/>
        </a:defRPr>
      </a:lvl7pPr>
      <a:lvl8pPr marL="964372" algn="l" rtl="0" fontAlgn="base">
        <a:lnSpc>
          <a:spcPct val="90000"/>
        </a:lnSpc>
        <a:spcBef>
          <a:spcPct val="0"/>
        </a:spcBef>
        <a:spcAft>
          <a:spcPct val="0"/>
        </a:spcAft>
        <a:defRPr sz="3100">
          <a:solidFill>
            <a:schemeClr val="tx1"/>
          </a:solidFill>
          <a:latin typeface="Calibri Light" panose="020F0302020204030204" pitchFamily="34" charset="0"/>
        </a:defRPr>
      </a:lvl8pPr>
      <a:lvl9pPr marL="1285829" algn="l" rtl="0" fontAlgn="base">
        <a:lnSpc>
          <a:spcPct val="90000"/>
        </a:lnSpc>
        <a:spcBef>
          <a:spcPct val="0"/>
        </a:spcBef>
        <a:spcAft>
          <a:spcPct val="0"/>
        </a:spcAft>
        <a:defRPr sz="3100">
          <a:solidFill>
            <a:schemeClr val="tx1"/>
          </a:solidFill>
          <a:latin typeface="Calibri Light" panose="020F0302020204030204" pitchFamily="34" charset="0"/>
        </a:defRPr>
      </a:lvl9pPr>
    </p:titleStyle>
    <p:bodyStyle>
      <a:lvl1pPr marL="160338" indent="-160338" algn="l" rtl="0" eaLnBrk="0" fontAlgn="base" hangingPunct="0">
        <a:lnSpc>
          <a:spcPct val="90000"/>
        </a:lnSpc>
        <a:spcBef>
          <a:spcPts val="700"/>
        </a:spcBef>
        <a:spcAft>
          <a:spcPct val="0"/>
        </a:spcAft>
        <a:buFont typeface="Arial" charset="0"/>
        <a:buChar char="•"/>
        <a:defRPr sz="2000" kern="1200">
          <a:solidFill>
            <a:schemeClr val="tx1"/>
          </a:solidFill>
          <a:latin typeface="+mn-lt"/>
          <a:ea typeface="+mn-ea"/>
          <a:cs typeface="+mn-cs"/>
        </a:defRPr>
      </a:lvl1pPr>
      <a:lvl2pPr marL="481013" indent="-160338" algn="l" rtl="0" eaLnBrk="0" fontAlgn="base" hangingPunct="0">
        <a:lnSpc>
          <a:spcPct val="90000"/>
        </a:lnSpc>
        <a:spcBef>
          <a:spcPts val="350"/>
        </a:spcBef>
        <a:spcAft>
          <a:spcPct val="0"/>
        </a:spcAft>
        <a:buFont typeface="Arial" charset="0"/>
        <a:buChar char="•"/>
        <a:defRPr sz="1700" kern="1200">
          <a:solidFill>
            <a:schemeClr val="tx1"/>
          </a:solidFill>
          <a:latin typeface="+mn-lt"/>
          <a:ea typeface="+mn-ea"/>
          <a:cs typeface="+mn-cs"/>
        </a:defRPr>
      </a:lvl2pPr>
      <a:lvl3pPr marL="803275" indent="-160338" algn="l" rtl="0" eaLnBrk="0" fontAlgn="base" hangingPunct="0">
        <a:lnSpc>
          <a:spcPct val="90000"/>
        </a:lnSpc>
        <a:spcBef>
          <a:spcPts val="350"/>
        </a:spcBef>
        <a:spcAft>
          <a:spcPct val="0"/>
        </a:spcAft>
        <a:buFont typeface="Arial" charset="0"/>
        <a:buChar char="•"/>
        <a:defRPr sz="1400" kern="1200">
          <a:solidFill>
            <a:schemeClr val="tx1"/>
          </a:solidFill>
          <a:latin typeface="+mn-lt"/>
          <a:ea typeface="+mn-ea"/>
          <a:cs typeface="+mn-cs"/>
        </a:defRPr>
      </a:lvl3pPr>
      <a:lvl4pPr marL="1123950" indent="-160338" algn="l" rtl="0" eaLnBrk="0" fontAlgn="base" hangingPunct="0">
        <a:lnSpc>
          <a:spcPct val="90000"/>
        </a:lnSpc>
        <a:spcBef>
          <a:spcPts val="350"/>
        </a:spcBef>
        <a:spcAft>
          <a:spcPct val="0"/>
        </a:spcAft>
        <a:buFont typeface="Arial" charset="0"/>
        <a:buChar char="•"/>
        <a:defRPr kern="1200">
          <a:solidFill>
            <a:schemeClr val="tx1"/>
          </a:solidFill>
          <a:latin typeface="+mn-lt"/>
          <a:ea typeface="+mn-ea"/>
          <a:cs typeface="+mn-cs"/>
        </a:defRPr>
      </a:lvl4pPr>
      <a:lvl5pPr marL="1446213" indent="-160338" algn="l" rtl="0" eaLnBrk="0" fontAlgn="base" hangingPunct="0">
        <a:lnSpc>
          <a:spcPct val="90000"/>
        </a:lnSpc>
        <a:spcBef>
          <a:spcPts val="350"/>
        </a:spcBef>
        <a:spcAft>
          <a:spcPct val="0"/>
        </a:spcAft>
        <a:buFont typeface="Arial" charset="0"/>
        <a:buChar char="•"/>
        <a:defRPr kern="1200">
          <a:solidFill>
            <a:schemeClr val="tx1"/>
          </a:solidFill>
          <a:latin typeface="+mn-lt"/>
          <a:ea typeface="+mn-ea"/>
          <a:cs typeface="+mn-cs"/>
        </a:defRPr>
      </a:lvl5pPr>
      <a:lvl6pPr marL="1768015" indent="-160729" algn="l" defTabSz="642915" rtl="0" eaLnBrk="1" latinLnBrk="0" hangingPunct="1">
        <a:lnSpc>
          <a:spcPct val="90000"/>
        </a:lnSpc>
        <a:spcBef>
          <a:spcPts val="352"/>
        </a:spcBef>
        <a:buFont typeface="Arial" panose="020B0604020202020204" pitchFamily="34" charset="0"/>
        <a:buChar char="•"/>
        <a:defRPr sz="1300" kern="1200">
          <a:solidFill>
            <a:schemeClr val="tx1"/>
          </a:solidFill>
          <a:latin typeface="+mn-lt"/>
          <a:ea typeface="+mn-ea"/>
          <a:cs typeface="+mn-cs"/>
        </a:defRPr>
      </a:lvl6pPr>
      <a:lvl7pPr marL="2089473" indent="-160729" algn="l" defTabSz="642915" rtl="0" eaLnBrk="1" latinLnBrk="0" hangingPunct="1">
        <a:lnSpc>
          <a:spcPct val="90000"/>
        </a:lnSpc>
        <a:spcBef>
          <a:spcPts val="352"/>
        </a:spcBef>
        <a:buFont typeface="Arial" panose="020B0604020202020204" pitchFamily="34" charset="0"/>
        <a:buChar char="•"/>
        <a:defRPr sz="1300" kern="1200">
          <a:solidFill>
            <a:schemeClr val="tx1"/>
          </a:solidFill>
          <a:latin typeface="+mn-lt"/>
          <a:ea typeface="+mn-ea"/>
          <a:cs typeface="+mn-cs"/>
        </a:defRPr>
      </a:lvl7pPr>
      <a:lvl8pPr marL="2410930" indent="-160729" algn="l" defTabSz="642915" rtl="0" eaLnBrk="1" latinLnBrk="0" hangingPunct="1">
        <a:lnSpc>
          <a:spcPct val="90000"/>
        </a:lnSpc>
        <a:spcBef>
          <a:spcPts val="352"/>
        </a:spcBef>
        <a:buFont typeface="Arial" panose="020B0604020202020204" pitchFamily="34" charset="0"/>
        <a:buChar char="•"/>
        <a:defRPr sz="1300" kern="1200">
          <a:solidFill>
            <a:schemeClr val="tx1"/>
          </a:solidFill>
          <a:latin typeface="+mn-lt"/>
          <a:ea typeface="+mn-ea"/>
          <a:cs typeface="+mn-cs"/>
        </a:defRPr>
      </a:lvl8pPr>
      <a:lvl9pPr marL="2732387" indent="-160729" algn="l" defTabSz="642915" rtl="0" eaLnBrk="1" latinLnBrk="0" hangingPunct="1">
        <a:lnSpc>
          <a:spcPct val="90000"/>
        </a:lnSpc>
        <a:spcBef>
          <a:spcPts val="352"/>
        </a:spcBef>
        <a:buFont typeface="Arial" panose="020B0604020202020204" pitchFamily="34" charset="0"/>
        <a:buChar char="•"/>
        <a:defRPr sz="1300" kern="1200">
          <a:solidFill>
            <a:schemeClr val="tx1"/>
          </a:solidFill>
          <a:latin typeface="+mn-lt"/>
          <a:ea typeface="+mn-ea"/>
          <a:cs typeface="+mn-cs"/>
        </a:defRPr>
      </a:lvl9pPr>
    </p:bodyStyle>
    <p:otherStyle>
      <a:defPPr>
        <a:defRPr lang="en-US"/>
      </a:defPPr>
      <a:lvl1pPr marL="0" algn="l" defTabSz="642915" rtl="0" eaLnBrk="1" latinLnBrk="0" hangingPunct="1">
        <a:defRPr sz="1300" kern="1200">
          <a:solidFill>
            <a:schemeClr val="tx1"/>
          </a:solidFill>
          <a:latin typeface="+mn-lt"/>
          <a:ea typeface="+mn-ea"/>
          <a:cs typeface="+mn-cs"/>
        </a:defRPr>
      </a:lvl1pPr>
      <a:lvl2pPr marL="321457" algn="l" defTabSz="642915" rtl="0" eaLnBrk="1" latinLnBrk="0" hangingPunct="1">
        <a:defRPr sz="1300" kern="1200">
          <a:solidFill>
            <a:schemeClr val="tx1"/>
          </a:solidFill>
          <a:latin typeface="+mn-lt"/>
          <a:ea typeface="+mn-ea"/>
          <a:cs typeface="+mn-cs"/>
        </a:defRPr>
      </a:lvl2pPr>
      <a:lvl3pPr marL="642915" algn="l" defTabSz="642915" rtl="0" eaLnBrk="1" latinLnBrk="0" hangingPunct="1">
        <a:defRPr sz="1300" kern="1200">
          <a:solidFill>
            <a:schemeClr val="tx1"/>
          </a:solidFill>
          <a:latin typeface="+mn-lt"/>
          <a:ea typeface="+mn-ea"/>
          <a:cs typeface="+mn-cs"/>
        </a:defRPr>
      </a:lvl3pPr>
      <a:lvl4pPr marL="964372" algn="l" defTabSz="642915" rtl="0" eaLnBrk="1" latinLnBrk="0" hangingPunct="1">
        <a:defRPr sz="1300" kern="1200">
          <a:solidFill>
            <a:schemeClr val="tx1"/>
          </a:solidFill>
          <a:latin typeface="+mn-lt"/>
          <a:ea typeface="+mn-ea"/>
          <a:cs typeface="+mn-cs"/>
        </a:defRPr>
      </a:lvl4pPr>
      <a:lvl5pPr marL="1285829" algn="l" defTabSz="642915" rtl="0" eaLnBrk="1" latinLnBrk="0" hangingPunct="1">
        <a:defRPr sz="1300" kern="1200">
          <a:solidFill>
            <a:schemeClr val="tx1"/>
          </a:solidFill>
          <a:latin typeface="+mn-lt"/>
          <a:ea typeface="+mn-ea"/>
          <a:cs typeface="+mn-cs"/>
        </a:defRPr>
      </a:lvl5pPr>
      <a:lvl6pPr marL="1607287" algn="l" defTabSz="642915" rtl="0" eaLnBrk="1" latinLnBrk="0" hangingPunct="1">
        <a:defRPr sz="1300" kern="1200">
          <a:solidFill>
            <a:schemeClr val="tx1"/>
          </a:solidFill>
          <a:latin typeface="+mn-lt"/>
          <a:ea typeface="+mn-ea"/>
          <a:cs typeface="+mn-cs"/>
        </a:defRPr>
      </a:lvl6pPr>
      <a:lvl7pPr marL="1928744" algn="l" defTabSz="642915" rtl="0" eaLnBrk="1" latinLnBrk="0" hangingPunct="1">
        <a:defRPr sz="1300" kern="1200">
          <a:solidFill>
            <a:schemeClr val="tx1"/>
          </a:solidFill>
          <a:latin typeface="+mn-lt"/>
          <a:ea typeface="+mn-ea"/>
          <a:cs typeface="+mn-cs"/>
        </a:defRPr>
      </a:lvl7pPr>
      <a:lvl8pPr marL="2250201" algn="l" defTabSz="642915" rtl="0" eaLnBrk="1" latinLnBrk="0" hangingPunct="1">
        <a:defRPr sz="1300" kern="1200">
          <a:solidFill>
            <a:schemeClr val="tx1"/>
          </a:solidFill>
          <a:latin typeface="+mn-lt"/>
          <a:ea typeface="+mn-ea"/>
          <a:cs typeface="+mn-cs"/>
        </a:defRPr>
      </a:lvl8pPr>
      <a:lvl9pPr marL="2571659" algn="l" defTabSz="642915" rtl="0" eaLnBrk="1" latinLnBrk="0" hangingPunct="1">
        <a:defRPr sz="13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54EECEA-961C-4995-8835-14CD3B302CF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7AE45FC-1336-4C58-86E2-0FE89A36781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138C4A-B9DC-4F0C-9ED7-825578FC855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EE2108-A3C4-4BE0-A8DF-637241CDEC32}" type="datetime1">
              <a:rPr lang="en-US" smtClean="0"/>
              <a:t>9/21/2019</a:t>
            </a:fld>
            <a:endParaRPr lang="en-US"/>
          </a:p>
        </p:txBody>
      </p:sp>
      <p:sp>
        <p:nvSpPr>
          <p:cNvPr id="5" name="Footer Placeholder 4">
            <a:extLst>
              <a:ext uri="{FF2B5EF4-FFF2-40B4-BE49-F238E27FC236}">
                <a16:creationId xmlns:a16="http://schemas.microsoft.com/office/drawing/2014/main" id="{9501D7DD-773D-4E48-9268-B1E339F3BBF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1. Nancy Quam-Wickham, "Reimagining the Introductory U.S. History Course," The History Teacher, Volume 49 Number 4 August 2016, p. 533</a:t>
            </a:r>
          </a:p>
        </p:txBody>
      </p:sp>
      <p:sp>
        <p:nvSpPr>
          <p:cNvPr id="6" name="Slide Number Placeholder 5">
            <a:extLst>
              <a:ext uri="{FF2B5EF4-FFF2-40B4-BE49-F238E27FC236}">
                <a16:creationId xmlns:a16="http://schemas.microsoft.com/office/drawing/2014/main" id="{27E74EC0-006F-492D-863A-170779ACC22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21E72E-70D6-4F0E-9289-17286959B41C}" type="slidenum">
              <a:rPr lang="en-US" smtClean="0"/>
              <a:t>‹#›</a:t>
            </a:fld>
            <a:endParaRPr lang="en-US"/>
          </a:p>
        </p:txBody>
      </p:sp>
    </p:spTree>
    <p:extLst>
      <p:ext uri="{BB962C8B-B14F-4D97-AF65-F5344CB8AC3E}">
        <p14:creationId xmlns:p14="http://schemas.microsoft.com/office/powerpoint/2010/main" val="8627503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www.thecb.state.tx.us/reports/PDF/6862.PDF?CFID=41531877&amp;CFTOKEN=29618147" TargetMode="External"/><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s://www.aacu.org/public-opinion-research" TargetMode="External"/><Relationship Id="rId5" Type="http://schemas.openxmlformats.org/officeDocument/2006/relationships/image" Target="../media/image7.pn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hyperlink" Target="https://news.gallup.com/opinion/gallup/226934/career-relevant-education-linked-student.aspx" TargetMode="External"/><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39E303-8C91-4209-B0B8-620C02BED879}"/>
              </a:ext>
            </a:extLst>
          </p:cNvPr>
          <p:cNvSpPr>
            <a:spLocks noGrp="1"/>
          </p:cNvSpPr>
          <p:nvPr>
            <p:ph type="ctrTitle"/>
          </p:nvPr>
        </p:nvSpPr>
        <p:spPr>
          <a:xfrm>
            <a:off x="1524000" y="1122363"/>
            <a:ext cx="9840686" cy="2387600"/>
          </a:xfrm>
        </p:spPr>
        <p:txBody>
          <a:bodyPr>
            <a:normAutofit/>
          </a:bodyPr>
          <a:lstStyle/>
          <a:p>
            <a:r>
              <a:rPr lang="en-US" sz="4400" b="1" dirty="0">
                <a:latin typeface="Arial" panose="020B0604020202020204" pitchFamily="34" charset="0"/>
                <a:cs typeface="Arial" panose="020B0604020202020204" pitchFamily="34" charset="0"/>
              </a:rPr>
              <a:t>(How) Are we teaching Marketable Skills in our Introductory History Courses?</a:t>
            </a:r>
          </a:p>
        </p:txBody>
      </p:sp>
      <p:sp>
        <p:nvSpPr>
          <p:cNvPr id="3" name="Subtitle 2">
            <a:extLst>
              <a:ext uri="{FF2B5EF4-FFF2-40B4-BE49-F238E27FC236}">
                <a16:creationId xmlns:a16="http://schemas.microsoft.com/office/drawing/2014/main" id="{68C478D4-8004-41C0-B9DF-687D46EB9397}"/>
              </a:ext>
            </a:extLst>
          </p:cNvPr>
          <p:cNvSpPr>
            <a:spLocks noGrp="1"/>
          </p:cNvSpPr>
          <p:nvPr>
            <p:ph type="subTitle" idx="1"/>
          </p:nvPr>
        </p:nvSpPr>
        <p:spPr/>
        <p:txBody>
          <a:bodyPr/>
          <a:lstStyle/>
          <a:p>
            <a:r>
              <a:rPr lang="en-US" dirty="0"/>
              <a:t> </a:t>
            </a:r>
          </a:p>
        </p:txBody>
      </p:sp>
    </p:spTree>
    <p:extLst>
      <p:ext uri="{BB962C8B-B14F-4D97-AF65-F5344CB8AC3E}">
        <p14:creationId xmlns:p14="http://schemas.microsoft.com/office/powerpoint/2010/main" val="30455535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10" name="Straight Connector 9">
            <a:extLst>
              <a:ext uri="{FF2B5EF4-FFF2-40B4-BE49-F238E27FC236}">
                <a16:creationId xmlns:a16="http://schemas.microsoft.com/office/drawing/2014/main" id="{2D72A2C9-F3CA-4216-8BAD-FA4C970C3C4E}"/>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838200" y="963877"/>
            <a:ext cx="3494362" cy="4930246"/>
          </a:xfrm>
        </p:spPr>
        <p:txBody>
          <a:bodyPr>
            <a:normAutofit/>
          </a:bodyPr>
          <a:lstStyle/>
          <a:p>
            <a:r>
              <a:rPr lang="en-US" b="1" dirty="0">
                <a:solidFill>
                  <a:schemeClr val="accent1"/>
                </a:solidFill>
                <a:latin typeface="Arial" panose="020B0604020202020204" pitchFamily="34" charset="0"/>
                <a:cs typeface="Arial" panose="020B0604020202020204" pitchFamily="34" charset="0"/>
              </a:rPr>
              <a:t>What are Marketable Skills?</a:t>
            </a:r>
          </a:p>
        </p:txBody>
      </p:sp>
      <p:sp>
        <p:nvSpPr>
          <p:cNvPr id="3" name="Content Placeholder 2"/>
          <p:cNvSpPr>
            <a:spLocks noGrp="1"/>
          </p:cNvSpPr>
          <p:nvPr>
            <p:ph idx="1"/>
          </p:nvPr>
        </p:nvSpPr>
        <p:spPr>
          <a:xfrm>
            <a:off x="4976031" y="963877"/>
            <a:ext cx="6377769" cy="4930246"/>
          </a:xfrm>
        </p:spPr>
        <p:txBody>
          <a:bodyPr anchor="ctr">
            <a:normAutofit lnSpcReduction="10000"/>
          </a:bodyPr>
          <a:lstStyle/>
          <a:p>
            <a:r>
              <a:rPr lang="en-US" sz="1800" dirty="0">
                <a:latin typeface="Arial" panose="020B0604020202020204" pitchFamily="34" charset="0"/>
                <a:cs typeface="Arial" panose="020B0604020202020204" pitchFamily="34" charset="0"/>
              </a:rPr>
              <a:t>“Skills valued by employers that can be applied in a variety of work settings, including interpersonal, cognitive, and applied skill areas. These skills can be either primary or complementary to a major and are acquired by students through education, including curricular, co-curricular, and extracurricular activities.”</a:t>
            </a:r>
            <a:br>
              <a:rPr lang="en-US" sz="1800" dirty="0">
                <a:latin typeface="Arial" panose="020B0604020202020204" pitchFamily="34" charset="0"/>
                <a:cs typeface="Arial" panose="020B0604020202020204" pitchFamily="34" charset="0"/>
              </a:rPr>
            </a:br>
            <a:endParaRPr lang="en-US" sz="1800" dirty="0">
              <a:latin typeface="Arial" panose="020B0604020202020204" pitchFamily="34" charset="0"/>
              <a:cs typeface="Arial" panose="020B0604020202020204" pitchFamily="34" charset="0"/>
            </a:endParaRPr>
          </a:p>
          <a:p>
            <a:r>
              <a:rPr lang="en-US" sz="1800" dirty="0">
                <a:latin typeface="Arial" panose="020B0604020202020204" pitchFamily="34" charset="0"/>
                <a:cs typeface="Arial" panose="020B0604020202020204" pitchFamily="34" charset="0"/>
              </a:rPr>
              <a:t>“The marketable skills goal challenges institutions to go further” than outcomes  “and think explicitly about the job skills students learn within their programs, so that students can articulate those skills to potential employers. Knowing the job skills they are learning may also motivate students to complete their degrees when they see how their coursework will benefit them in the workplace.” </a:t>
            </a:r>
            <a:br>
              <a:rPr lang="en-US" sz="1800" dirty="0">
                <a:latin typeface="Arial" panose="020B0604020202020204" pitchFamily="34" charset="0"/>
                <a:cs typeface="Arial" panose="020B0604020202020204" pitchFamily="34" charset="0"/>
              </a:rPr>
            </a:br>
            <a:endParaRPr lang="en-US" sz="1800" dirty="0">
              <a:latin typeface="Arial" panose="020B0604020202020204" pitchFamily="34" charset="0"/>
              <a:cs typeface="Arial" panose="020B0604020202020204" pitchFamily="34" charset="0"/>
            </a:endParaRPr>
          </a:p>
          <a:p>
            <a:r>
              <a:rPr lang="en-US" sz="1800" dirty="0">
                <a:latin typeface="Arial" panose="020B0604020202020204" pitchFamily="34" charset="0"/>
                <a:cs typeface="Arial" panose="020B0604020202020204" pitchFamily="34" charset="0"/>
              </a:rPr>
              <a:t>We need to “leverage existing efforts (e.g., the Liberal Education and America’s Promise – LEAP – initiative) to ensure that marketable skills are addressed in every program. (p.22)”</a:t>
            </a:r>
          </a:p>
          <a:p>
            <a:endParaRPr lang="en-US" sz="1700" dirty="0">
              <a:latin typeface="Arial" panose="020B0604020202020204" pitchFamily="34" charset="0"/>
              <a:cs typeface="Arial" panose="020B0604020202020204" pitchFamily="34" charset="0"/>
            </a:endParaRPr>
          </a:p>
          <a:p>
            <a:endParaRPr lang="en-US" sz="1700" dirty="0">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7CE82F4D-68AC-476D-9741-A283E0267442}"/>
              </a:ext>
            </a:extLst>
          </p:cNvPr>
          <p:cNvSpPr/>
          <p:nvPr/>
        </p:nvSpPr>
        <p:spPr>
          <a:xfrm>
            <a:off x="2585381" y="5627108"/>
            <a:ext cx="6096000" cy="757130"/>
          </a:xfrm>
          <a:prstGeom prst="rect">
            <a:avLst/>
          </a:prstGeom>
        </p:spPr>
        <p:txBody>
          <a:bodyPr>
            <a:spAutoFit/>
          </a:bodyPr>
          <a:lstStyle/>
          <a:p>
            <a:pPr lvl="0" algn="ctr">
              <a:lnSpc>
                <a:spcPct val="90000"/>
              </a:lnSpc>
              <a:spcBef>
                <a:spcPts val="1000"/>
              </a:spcBef>
            </a:pPr>
            <a:r>
              <a:rPr lang="en-US" sz="2400" dirty="0">
                <a:solidFill>
                  <a:schemeClr val="accent1">
                    <a:lumMod val="75000"/>
                  </a:schemeClr>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xmlns="" val="tx"/>
                    </a:ext>
                  </a:extLst>
                </a:hlinkClick>
              </a:rPr>
              <a:t>Texas Higher Education Strategic Plan: 2015–2030 (60X30TX)</a:t>
            </a:r>
            <a:endParaRPr lang="en-US" sz="2400" dirty="0">
              <a:solidFill>
                <a:schemeClr val="accent1">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139468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69569" y="69034"/>
            <a:ext cx="2001296" cy="3683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2040885" y="1033825"/>
            <a:ext cx="8110230" cy="1296026"/>
          </a:xfrm>
          <a:prstGeom prst="rect">
            <a:avLst/>
          </a:prstGeom>
          <a:noFill/>
        </p:spPr>
        <p:txBody>
          <a:bodyPr wrap="square" lIns="64291" tIns="32146" rIns="64291" bIns="32146">
            <a:spAutoFit/>
          </a:bodyPr>
          <a:lstStyle/>
          <a:p>
            <a:pPr algn="ctr">
              <a:defRPr/>
            </a:pPr>
            <a:r>
              <a:rPr lang="en-US" sz="4000" b="1" dirty="0">
                <a:solidFill>
                  <a:schemeClr val="tx1">
                    <a:lumMod val="65000"/>
                    <a:lumOff val="35000"/>
                  </a:schemeClr>
                </a:solidFill>
                <a:latin typeface="Calibri" pitchFamily="34" charset="0"/>
              </a:rPr>
              <a:t>Fulfilling the American Dream: Liberal Education and the Future of Work</a:t>
            </a:r>
            <a:endParaRPr lang="en-US" sz="3600" b="1" dirty="0">
              <a:solidFill>
                <a:schemeClr val="tx1">
                  <a:lumMod val="65000"/>
                  <a:lumOff val="35000"/>
                </a:schemeClr>
              </a:solidFill>
              <a:latin typeface="Calibri" pitchFamily="34" charset="0"/>
            </a:endParaRPr>
          </a:p>
        </p:txBody>
      </p:sp>
      <p:sp>
        <p:nvSpPr>
          <p:cNvPr id="4" name="Rectangle 3"/>
          <p:cNvSpPr/>
          <p:nvPr/>
        </p:nvSpPr>
        <p:spPr>
          <a:xfrm>
            <a:off x="1770186" y="2388577"/>
            <a:ext cx="8604738" cy="311141"/>
          </a:xfrm>
          <a:prstGeom prst="rect">
            <a:avLst/>
          </a:prstGeom>
        </p:spPr>
        <p:txBody>
          <a:bodyPr wrap="square" lIns="64291" tIns="32146" rIns="64291" bIns="32146">
            <a:spAutoFit/>
          </a:bodyPr>
          <a:lstStyle/>
          <a:p>
            <a:pPr algn="ctr">
              <a:defRPr/>
            </a:pPr>
            <a:r>
              <a:rPr lang="en-US" sz="1600" i="1" dirty="0">
                <a:solidFill>
                  <a:schemeClr val="tx1">
                    <a:lumMod val="65000"/>
                    <a:lumOff val="35000"/>
                  </a:schemeClr>
                </a:solidFill>
                <a:latin typeface="Calibri" pitchFamily="34" charset="0"/>
              </a:rPr>
              <a:t>Key findings from surveys of business executives and hiring managers conducted May-June 2018</a:t>
            </a:r>
          </a:p>
        </p:txBody>
      </p:sp>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143936" y="4712782"/>
            <a:ext cx="1904128" cy="843954"/>
          </a:xfrm>
          <a:prstGeom prst="rect">
            <a:avLst/>
          </a:prstGeom>
        </p:spPr>
      </p:pic>
      <p:sp>
        <p:nvSpPr>
          <p:cNvPr id="7" name="Rectangle 6"/>
          <p:cNvSpPr/>
          <p:nvPr/>
        </p:nvSpPr>
        <p:spPr>
          <a:xfrm>
            <a:off x="2208214" y="2951285"/>
            <a:ext cx="7775575" cy="311141"/>
          </a:xfrm>
          <a:prstGeom prst="rect">
            <a:avLst/>
          </a:prstGeom>
        </p:spPr>
        <p:txBody>
          <a:bodyPr lIns="64291" tIns="32146" rIns="64291" bIns="32146">
            <a:spAutoFit/>
          </a:bodyPr>
          <a:lstStyle/>
          <a:p>
            <a:pPr algn="ctr">
              <a:defRPr/>
            </a:pPr>
            <a:r>
              <a:rPr lang="en-US" sz="1600" i="1" dirty="0">
                <a:solidFill>
                  <a:schemeClr val="tx1">
                    <a:lumMod val="65000"/>
                    <a:lumOff val="35000"/>
                  </a:schemeClr>
                </a:solidFill>
                <a:latin typeface="Calibri" pitchFamily="34" charset="0"/>
              </a:rPr>
              <a:t>Conducted on behalf of</a:t>
            </a:r>
          </a:p>
        </p:txBody>
      </p:sp>
      <p:sp>
        <p:nvSpPr>
          <p:cNvPr id="8" name="Rectangle 7"/>
          <p:cNvSpPr/>
          <p:nvPr/>
        </p:nvSpPr>
        <p:spPr>
          <a:xfrm>
            <a:off x="2208214" y="4361990"/>
            <a:ext cx="7775575" cy="311141"/>
          </a:xfrm>
          <a:prstGeom prst="rect">
            <a:avLst/>
          </a:prstGeom>
        </p:spPr>
        <p:txBody>
          <a:bodyPr lIns="64291" tIns="32146" rIns="64291" bIns="32146">
            <a:spAutoFit/>
          </a:bodyPr>
          <a:lstStyle/>
          <a:p>
            <a:pPr algn="ctr">
              <a:defRPr/>
            </a:pPr>
            <a:r>
              <a:rPr lang="en-US" sz="1600" i="1" dirty="0">
                <a:solidFill>
                  <a:schemeClr val="tx1">
                    <a:lumMod val="65000"/>
                    <a:lumOff val="35000"/>
                  </a:schemeClr>
                </a:solidFill>
                <a:latin typeface="Calibri" pitchFamily="34" charset="0"/>
              </a:rPr>
              <a:t>with support from</a:t>
            </a:r>
          </a:p>
        </p:txBody>
      </p:sp>
      <p:pic>
        <p:nvPicPr>
          <p:cNvPr id="9" name="Picture 8">
            <a:extLst>
              <a:ext uri="{FF2B5EF4-FFF2-40B4-BE49-F238E27FC236}">
                <a16:creationId xmlns:a16="http://schemas.microsoft.com/office/drawing/2014/main" id="{4AAF8689-F734-DA4E-8721-143AD0654DA1}"/>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37459" y="3370290"/>
            <a:ext cx="1708458" cy="905483"/>
          </a:xfrm>
          <a:prstGeom prst="rect">
            <a:avLst/>
          </a:prstGeom>
        </p:spPr>
      </p:pic>
      <p:sp>
        <p:nvSpPr>
          <p:cNvPr id="2" name="TextBox 1">
            <a:extLst>
              <a:ext uri="{FF2B5EF4-FFF2-40B4-BE49-F238E27FC236}">
                <a16:creationId xmlns:a16="http://schemas.microsoft.com/office/drawing/2014/main" id="{9B01F1C5-B5DD-41B8-9F65-F96AA5CF7270}"/>
              </a:ext>
            </a:extLst>
          </p:cNvPr>
          <p:cNvSpPr txBox="1"/>
          <p:nvPr/>
        </p:nvSpPr>
        <p:spPr>
          <a:xfrm>
            <a:off x="3781703" y="6084843"/>
            <a:ext cx="4581703" cy="369332"/>
          </a:xfrm>
          <a:prstGeom prst="rect">
            <a:avLst/>
          </a:prstGeom>
          <a:noFill/>
        </p:spPr>
        <p:txBody>
          <a:bodyPr wrap="none" rtlCol="0">
            <a:spAutoFit/>
          </a:bodyPr>
          <a:lstStyle/>
          <a:p>
            <a:r>
              <a:rPr lang="en-US" dirty="0">
                <a:hlinkClick r:id="rId6"/>
              </a:rPr>
              <a:t>https://www.aacu.org/public-opinion-research</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3"/>
          <p:cNvSpPr>
            <a:spLocks noGrp="1"/>
          </p:cNvSpPr>
          <p:nvPr>
            <p:ph type="title"/>
          </p:nvPr>
        </p:nvSpPr>
        <p:spPr>
          <a:xfrm>
            <a:off x="2089151" y="182563"/>
            <a:ext cx="7760143" cy="1325562"/>
          </a:xfrm>
        </p:spPr>
        <p:txBody>
          <a:bodyPr/>
          <a:lstStyle/>
          <a:p>
            <a:r>
              <a:rPr lang="en-US" dirty="0"/>
              <a:t>The learning priorities that executives and hiring managers value most highly cut across majors. </a:t>
            </a:r>
          </a:p>
        </p:txBody>
      </p:sp>
      <p:graphicFrame>
        <p:nvGraphicFramePr>
          <p:cNvPr id="2" name="Content Placeholder 5"/>
          <p:cNvGraphicFramePr>
            <a:graphicFrameLocks noGrp="1"/>
          </p:cNvGraphicFramePr>
          <p:nvPr>
            <p:ph idx="1"/>
            <p:extLst/>
          </p:nvPr>
        </p:nvGraphicFramePr>
        <p:xfrm>
          <a:off x="1822450" y="1722438"/>
          <a:ext cx="8472488" cy="4603750"/>
        </p:xfrm>
        <a:graphic>
          <a:graphicData uri="http://schemas.openxmlformats.org/drawingml/2006/chart">
            <c:chart xmlns:c="http://schemas.openxmlformats.org/drawingml/2006/chart" xmlns:r="http://schemas.openxmlformats.org/officeDocument/2006/relationships" r:id="rId3"/>
          </a:graphicData>
        </a:graphic>
      </p:graphicFrame>
      <p:sp>
        <p:nvSpPr>
          <p:cNvPr id="3" name="Slide Number Placeholder 2"/>
          <p:cNvSpPr>
            <a:spLocks noGrp="1"/>
          </p:cNvSpPr>
          <p:nvPr>
            <p:ph type="sldNum" sz="quarter" idx="12"/>
          </p:nvPr>
        </p:nvSpPr>
        <p:spPr/>
        <p:txBody>
          <a:bodyPr/>
          <a:lstStyle/>
          <a:p>
            <a:pPr eaLnBrk="0" fontAlgn="base" hangingPunct="0">
              <a:spcBef>
                <a:spcPct val="0"/>
              </a:spcBef>
              <a:spcAft>
                <a:spcPct val="0"/>
              </a:spcAft>
              <a:defRPr/>
            </a:pPr>
            <a:fld id="{64BFD8A9-F743-4715-A62D-AE4E383C9F6D}" type="slidenum">
              <a:rPr lang="en-US" altLang="en-US">
                <a:solidFill>
                  <a:srgbClr val="000000">
                    <a:lumMod val="50000"/>
                    <a:lumOff val="50000"/>
                  </a:srgbClr>
                </a:solidFill>
                <a:latin typeface="GillSans" pitchFamily="-68" charset="0"/>
                <a:ea typeface="ヒラギノ角ゴ ProN W3" pitchFamily="-68" charset="-128"/>
                <a:sym typeface="GillSans" pitchFamily="-68" charset="0"/>
              </a:rPr>
              <a:pPr eaLnBrk="0" fontAlgn="base" hangingPunct="0">
                <a:spcBef>
                  <a:spcPct val="0"/>
                </a:spcBef>
                <a:spcAft>
                  <a:spcPct val="0"/>
                </a:spcAft>
                <a:defRPr/>
              </a:pPr>
              <a:t>4</a:t>
            </a:fld>
            <a:endParaRPr lang="en-US" altLang="en-US" dirty="0">
              <a:solidFill>
                <a:srgbClr val="000000">
                  <a:lumMod val="50000"/>
                  <a:lumOff val="50000"/>
                </a:srgbClr>
              </a:solidFill>
              <a:latin typeface="GillSans" pitchFamily="-68" charset="0"/>
              <a:ea typeface="ヒラギノ角ゴ ProN W3" pitchFamily="-68" charset="-128"/>
              <a:sym typeface="GillSans" pitchFamily="-68" charset="0"/>
            </a:endParaRPr>
          </a:p>
        </p:txBody>
      </p:sp>
      <p:sp>
        <p:nvSpPr>
          <p:cNvPr id="7" name="TextBox 6"/>
          <p:cNvSpPr txBox="1"/>
          <p:nvPr/>
        </p:nvSpPr>
        <p:spPr>
          <a:xfrm>
            <a:off x="2977550" y="1360488"/>
            <a:ext cx="6335902" cy="369332"/>
          </a:xfrm>
          <a:prstGeom prst="rect">
            <a:avLst/>
          </a:prstGeom>
          <a:noFill/>
        </p:spPr>
        <p:txBody>
          <a:bodyPr wrap="none">
            <a:spAutoFit/>
          </a:bodyPr>
          <a:lstStyle/>
          <a:p>
            <a:pPr eaLnBrk="0" fontAlgn="base" hangingPunct="0">
              <a:spcBef>
                <a:spcPct val="0"/>
              </a:spcBef>
              <a:spcAft>
                <a:spcPct val="0"/>
              </a:spcAft>
              <a:defRPr/>
            </a:pPr>
            <a:r>
              <a:rPr lang="en-US" i="1" dirty="0">
                <a:solidFill>
                  <a:srgbClr val="000000">
                    <a:lumMod val="65000"/>
                    <a:lumOff val="35000"/>
                  </a:srgbClr>
                </a:solidFill>
                <a:latin typeface="Calibri"/>
                <a:ea typeface="ヒラギノ角ゴ ProN W3" pitchFamily="-68" charset="-128"/>
                <a:sym typeface="GillSans" pitchFamily="-68" charset="0"/>
              </a:rPr>
              <a:t>Very Important* Skills for Recent College Graduates We Are Hiring</a:t>
            </a:r>
          </a:p>
        </p:txBody>
      </p:sp>
      <p:sp>
        <p:nvSpPr>
          <p:cNvPr id="8" name="TextBox 7"/>
          <p:cNvSpPr txBox="1"/>
          <p:nvPr/>
        </p:nvSpPr>
        <p:spPr>
          <a:xfrm>
            <a:off x="4483220" y="6176963"/>
            <a:ext cx="3225563" cy="261610"/>
          </a:xfrm>
          <a:prstGeom prst="rect">
            <a:avLst/>
          </a:prstGeom>
          <a:noFill/>
        </p:spPr>
        <p:txBody>
          <a:bodyPr wrap="none">
            <a:spAutoFit/>
          </a:bodyPr>
          <a:lstStyle/>
          <a:p>
            <a:pPr eaLnBrk="0" fontAlgn="base" hangingPunct="0">
              <a:spcBef>
                <a:spcPct val="0"/>
              </a:spcBef>
              <a:spcAft>
                <a:spcPct val="0"/>
              </a:spcAft>
              <a:defRPr/>
            </a:pPr>
            <a:r>
              <a:rPr lang="en-US" sz="1100" dirty="0">
                <a:solidFill>
                  <a:srgbClr val="000000">
                    <a:lumMod val="65000"/>
                    <a:lumOff val="35000"/>
                  </a:srgbClr>
                </a:solidFill>
                <a:latin typeface="Calibri"/>
                <a:ea typeface="ヒラギノ角ゴ ProN W3" pitchFamily="-68" charset="-128"/>
                <a:sym typeface="GillSans" pitchFamily="-68" charset="0"/>
              </a:rPr>
              <a:t>* 8-10 ratings on a 0-to-10 scale; 15 outcomes tested</a:t>
            </a:r>
          </a:p>
        </p:txBody>
      </p:sp>
      <p:sp>
        <p:nvSpPr>
          <p:cNvPr id="35847" name="TextBox 8"/>
          <p:cNvSpPr txBox="1">
            <a:spLocks noChangeArrowheads="1"/>
          </p:cNvSpPr>
          <p:nvPr/>
        </p:nvSpPr>
        <p:spPr bwMode="auto">
          <a:xfrm>
            <a:off x="4129089" y="2243138"/>
            <a:ext cx="891591" cy="3747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000">
                <a:solidFill>
                  <a:srgbClr val="000000"/>
                </a:solidFill>
                <a:latin typeface="GillSans" pitchFamily="-68" charset="0"/>
                <a:ea typeface="ヒラギノ角ゴ ProN W3" pitchFamily="-68" charset="-128"/>
                <a:sym typeface="GillSans" pitchFamily="-68" charset="0"/>
              </a:defRPr>
            </a:lvl1pPr>
            <a:lvl2pPr marL="742950" indent="-285750">
              <a:defRPr sz="3000">
                <a:solidFill>
                  <a:srgbClr val="000000"/>
                </a:solidFill>
                <a:latin typeface="GillSans" pitchFamily="-68" charset="0"/>
                <a:ea typeface="ヒラギノ角ゴ ProN W3" pitchFamily="-68" charset="-128"/>
                <a:sym typeface="GillSans" pitchFamily="-68" charset="0"/>
              </a:defRPr>
            </a:lvl2pPr>
            <a:lvl3pPr marL="1143000" indent="-228600">
              <a:defRPr sz="3000">
                <a:solidFill>
                  <a:srgbClr val="000000"/>
                </a:solidFill>
                <a:latin typeface="GillSans" pitchFamily="-68" charset="0"/>
                <a:ea typeface="ヒラギノ角ゴ ProN W3" pitchFamily="-68" charset="-128"/>
                <a:sym typeface="GillSans" pitchFamily="-68" charset="0"/>
              </a:defRPr>
            </a:lvl3pPr>
            <a:lvl4pPr marL="1600200" indent="-228600">
              <a:defRPr sz="3000">
                <a:solidFill>
                  <a:srgbClr val="000000"/>
                </a:solidFill>
                <a:latin typeface="GillSans" pitchFamily="-68" charset="0"/>
                <a:ea typeface="ヒラギノ角ゴ ProN W3" pitchFamily="-68" charset="-128"/>
                <a:sym typeface="GillSans" pitchFamily="-68" charset="0"/>
              </a:defRPr>
            </a:lvl4pPr>
            <a:lvl5pPr marL="2057400" indent="-228600">
              <a:defRPr sz="3000">
                <a:solidFill>
                  <a:srgbClr val="000000"/>
                </a:solidFill>
                <a:latin typeface="GillSans" pitchFamily="-68" charset="0"/>
                <a:ea typeface="ヒラギノ角ゴ ProN W3" pitchFamily="-68" charset="-128"/>
                <a:sym typeface="GillSans" pitchFamily="-68" charset="0"/>
              </a:defRPr>
            </a:lvl5pPr>
            <a:lvl6pPr marL="2514600" indent="-228600" eaLnBrk="0" fontAlgn="base" hangingPunct="0">
              <a:spcBef>
                <a:spcPct val="0"/>
              </a:spcBef>
              <a:spcAft>
                <a:spcPct val="0"/>
              </a:spcAft>
              <a:defRPr sz="3000">
                <a:solidFill>
                  <a:srgbClr val="000000"/>
                </a:solidFill>
                <a:latin typeface="GillSans" pitchFamily="-68" charset="0"/>
                <a:ea typeface="ヒラギノ角ゴ ProN W3" pitchFamily="-68" charset="-128"/>
                <a:sym typeface="GillSans" pitchFamily="-68" charset="0"/>
              </a:defRPr>
            </a:lvl6pPr>
            <a:lvl7pPr marL="2971800" indent="-228600" eaLnBrk="0" fontAlgn="base" hangingPunct="0">
              <a:spcBef>
                <a:spcPct val="0"/>
              </a:spcBef>
              <a:spcAft>
                <a:spcPct val="0"/>
              </a:spcAft>
              <a:defRPr sz="3000">
                <a:solidFill>
                  <a:srgbClr val="000000"/>
                </a:solidFill>
                <a:latin typeface="GillSans" pitchFamily="-68" charset="0"/>
                <a:ea typeface="ヒラギノ角ゴ ProN W3" pitchFamily="-68" charset="-128"/>
                <a:sym typeface="GillSans" pitchFamily="-68" charset="0"/>
              </a:defRPr>
            </a:lvl7pPr>
            <a:lvl8pPr marL="3429000" indent="-228600" eaLnBrk="0" fontAlgn="base" hangingPunct="0">
              <a:spcBef>
                <a:spcPct val="0"/>
              </a:spcBef>
              <a:spcAft>
                <a:spcPct val="0"/>
              </a:spcAft>
              <a:defRPr sz="3000">
                <a:solidFill>
                  <a:srgbClr val="000000"/>
                </a:solidFill>
                <a:latin typeface="GillSans" pitchFamily="-68" charset="0"/>
                <a:ea typeface="ヒラギノ角ゴ ProN W3" pitchFamily="-68" charset="-128"/>
                <a:sym typeface="GillSans" pitchFamily="-68" charset="0"/>
              </a:defRPr>
            </a:lvl8pPr>
            <a:lvl9pPr marL="3886200" indent="-228600" eaLnBrk="0" fontAlgn="base" hangingPunct="0">
              <a:spcBef>
                <a:spcPct val="0"/>
              </a:spcBef>
              <a:spcAft>
                <a:spcPct val="0"/>
              </a:spcAft>
              <a:defRPr sz="3000">
                <a:solidFill>
                  <a:srgbClr val="000000"/>
                </a:solidFill>
                <a:latin typeface="GillSans" pitchFamily="-68" charset="0"/>
                <a:ea typeface="ヒラギノ角ゴ ProN W3" pitchFamily="-68" charset="-128"/>
                <a:sym typeface="GillSans" pitchFamily="-68" charset="0"/>
              </a:defRPr>
            </a:lvl9pPr>
          </a:lstStyle>
          <a:p>
            <a:pPr eaLnBrk="0" fontAlgn="base" hangingPunct="0">
              <a:spcBef>
                <a:spcPts val="2700"/>
              </a:spcBef>
              <a:spcAft>
                <a:spcPct val="0"/>
              </a:spcAft>
            </a:pPr>
            <a:r>
              <a:rPr lang="en-US" sz="1000" i="1" dirty="0">
                <a:solidFill>
                  <a:srgbClr val="FFFFFF"/>
                </a:solidFill>
                <a:latin typeface="Arial" charset="0"/>
                <a:cs typeface="Arial" charset="0"/>
              </a:rPr>
              <a:t>85% in 2014</a:t>
            </a:r>
          </a:p>
          <a:p>
            <a:pPr eaLnBrk="0" fontAlgn="base" hangingPunct="0">
              <a:spcBef>
                <a:spcPts val="2700"/>
              </a:spcBef>
              <a:spcAft>
                <a:spcPct val="0"/>
              </a:spcAft>
            </a:pPr>
            <a:r>
              <a:rPr lang="en-US" sz="1000" i="1" dirty="0">
                <a:solidFill>
                  <a:srgbClr val="FFFFFF"/>
                </a:solidFill>
                <a:latin typeface="Arial" charset="0"/>
                <a:cs typeface="Arial" charset="0"/>
              </a:rPr>
              <a:t>81% in 2014</a:t>
            </a:r>
          </a:p>
          <a:p>
            <a:pPr eaLnBrk="0" fontAlgn="base" hangingPunct="0">
              <a:spcBef>
                <a:spcPts val="2700"/>
              </a:spcBef>
              <a:spcAft>
                <a:spcPct val="0"/>
              </a:spcAft>
            </a:pPr>
            <a:r>
              <a:rPr lang="en-US" sz="1000" i="1" dirty="0">
                <a:solidFill>
                  <a:srgbClr val="FFFFFF"/>
                </a:solidFill>
                <a:latin typeface="Arial" charset="0"/>
                <a:cs typeface="Arial" charset="0"/>
              </a:rPr>
              <a:t>81% in 2014</a:t>
            </a:r>
          </a:p>
          <a:p>
            <a:pPr eaLnBrk="0" fontAlgn="base" hangingPunct="0">
              <a:spcBef>
                <a:spcPts val="2700"/>
              </a:spcBef>
              <a:spcAft>
                <a:spcPct val="0"/>
              </a:spcAft>
            </a:pPr>
            <a:r>
              <a:rPr lang="en-US" sz="1000" i="1" dirty="0">
                <a:solidFill>
                  <a:srgbClr val="FFFFFF"/>
                </a:solidFill>
                <a:latin typeface="Arial" charset="0"/>
                <a:cs typeface="Arial" charset="0"/>
              </a:rPr>
              <a:t>83% in 2014</a:t>
            </a:r>
          </a:p>
          <a:p>
            <a:pPr eaLnBrk="0" fontAlgn="base" hangingPunct="0">
              <a:spcBef>
                <a:spcPts val="2700"/>
              </a:spcBef>
              <a:spcAft>
                <a:spcPct val="0"/>
              </a:spcAft>
            </a:pPr>
            <a:endParaRPr lang="en-US" sz="1000" i="1" dirty="0">
              <a:solidFill>
                <a:srgbClr val="FFFFFF"/>
              </a:solidFill>
              <a:latin typeface="Arial" charset="0"/>
              <a:cs typeface="Arial" charset="0"/>
            </a:endParaRPr>
          </a:p>
          <a:p>
            <a:pPr eaLnBrk="0" fontAlgn="base" hangingPunct="0">
              <a:spcBef>
                <a:spcPts val="2700"/>
              </a:spcBef>
              <a:spcAft>
                <a:spcPct val="0"/>
              </a:spcAft>
            </a:pPr>
            <a:endParaRPr lang="en-US" sz="1000" i="1" dirty="0">
              <a:solidFill>
                <a:srgbClr val="FFFFFF"/>
              </a:solidFill>
              <a:latin typeface="Arial" charset="0"/>
              <a:cs typeface="Arial" charset="0"/>
            </a:endParaRPr>
          </a:p>
          <a:p>
            <a:pPr eaLnBrk="0" fontAlgn="base" hangingPunct="0">
              <a:spcBef>
                <a:spcPts val="2700"/>
              </a:spcBef>
              <a:spcAft>
                <a:spcPct val="0"/>
              </a:spcAft>
            </a:pPr>
            <a:r>
              <a:rPr lang="en-US" sz="1000" i="1" dirty="0">
                <a:solidFill>
                  <a:srgbClr val="FFFFFF"/>
                </a:solidFill>
                <a:latin typeface="Arial" charset="0"/>
                <a:cs typeface="Arial" charset="0"/>
              </a:rPr>
              <a:t>82% in 2014</a:t>
            </a:r>
          </a:p>
          <a:p>
            <a:pPr eaLnBrk="0" fontAlgn="base" hangingPunct="0">
              <a:spcBef>
                <a:spcPts val="2700"/>
              </a:spcBef>
              <a:spcAft>
                <a:spcPct val="0"/>
              </a:spcAft>
            </a:pPr>
            <a:r>
              <a:rPr lang="en-US" sz="1000" i="1" dirty="0">
                <a:solidFill>
                  <a:srgbClr val="FFFFFF"/>
                </a:solidFill>
                <a:latin typeface="Arial" charset="0"/>
                <a:cs typeface="Arial" charset="0"/>
              </a:rPr>
              <a:t>80% in 2014</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3"/>
          <p:cNvSpPr>
            <a:spLocks noGrp="1"/>
          </p:cNvSpPr>
          <p:nvPr>
            <p:ph type="title"/>
          </p:nvPr>
        </p:nvSpPr>
        <p:spPr>
          <a:xfrm>
            <a:off x="2035985" y="225095"/>
            <a:ext cx="7886700" cy="1325562"/>
          </a:xfrm>
        </p:spPr>
        <p:txBody>
          <a:bodyPr/>
          <a:lstStyle/>
          <a:p>
            <a:r>
              <a:rPr lang="en-US" dirty="0"/>
              <a:t>Executives and hiring managers rank several other learning outcomes as only slightly less important.</a:t>
            </a:r>
            <a:br>
              <a:rPr lang="en-US" dirty="0"/>
            </a:br>
            <a:endParaRPr lang="en-US" dirty="0"/>
          </a:p>
        </p:txBody>
      </p:sp>
      <p:graphicFrame>
        <p:nvGraphicFramePr>
          <p:cNvPr id="2" name="Content Placeholder 5"/>
          <p:cNvGraphicFramePr>
            <a:graphicFrameLocks noGrp="1"/>
          </p:cNvGraphicFramePr>
          <p:nvPr>
            <p:ph idx="1"/>
            <p:extLst/>
          </p:nvPr>
        </p:nvGraphicFramePr>
        <p:xfrm>
          <a:off x="1822450" y="1573576"/>
          <a:ext cx="8472488" cy="4603750"/>
        </p:xfrm>
        <a:graphic>
          <a:graphicData uri="http://schemas.openxmlformats.org/drawingml/2006/chart">
            <c:chart xmlns:c="http://schemas.openxmlformats.org/drawingml/2006/chart" xmlns:r="http://schemas.openxmlformats.org/officeDocument/2006/relationships" r:id="rId3"/>
          </a:graphicData>
        </a:graphic>
      </p:graphicFrame>
      <p:sp>
        <p:nvSpPr>
          <p:cNvPr id="3" name="Slide Number Placeholder 2"/>
          <p:cNvSpPr>
            <a:spLocks noGrp="1"/>
          </p:cNvSpPr>
          <p:nvPr>
            <p:ph type="sldNum" sz="quarter" idx="12"/>
          </p:nvPr>
        </p:nvSpPr>
        <p:spPr/>
        <p:txBody>
          <a:bodyPr/>
          <a:lstStyle/>
          <a:p>
            <a:pPr eaLnBrk="0" fontAlgn="base" hangingPunct="0">
              <a:spcBef>
                <a:spcPct val="0"/>
              </a:spcBef>
              <a:spcAft>
                <a:spcPct val="0"/>
              </a:spcAft>
              <a:defRPr/>
            </a:pPr>
            <a:fld id="{DD9AD1A5-C902-4DDD-8581-AEEC2FAFB550}" type="slidenum">
              <a:rPr lang="en-US" altLang="en-US">
                <a:solidFill>
                  <a:srgbClr val="000000">
                    <a:lumMod val="50000"/>
                    <a:lumOff val="50000"/>
                  </a:srgbClr>
                </a:solidFill>
                <a:latin typeface="GillSans" pitchFamily="-68" charset="0"/>
                <a:ea typeface="ヒラギノ角ゴ ProN W3" pitchFamily="-68" charset="-128"/>
                <a:sym typeface="GillSans" pitchFamily="-68" charset="0"/>
              </a:rPr>
              <a:pPr eaLnBrk="0" fontAlgn="base" hangingPunct="0">
                <a:spcBef>
                  <a:spcPct val="0"/>
                </a:spcBef>
                <a:spcAft>
                  <a:spcPct val="0"/>
                </a:spcAft>
                <a:defRPr/>
              </a:pPr>
              <a:t>5</a:t>
            </a:fld>
            <a:endParaRPr lang="en-US" altLang="en-US" dirty="0">
              <a:solidFill>
                <a:srgbClr val="000000">
                  <a:lumMod val="50000"/>
                  <a:lumOff val="50000"/>
                </a:srgbClr>
              </a:solidFill>
              <a:latin typeface="GillSans" pitchFamily="-68" charset="0"/>
              <a:ea typeface="ヒラギノ角ゴ ProN W3" pitchFamily="-68" charset="-128"/>
              <a:sym typeface="GillSans" pitchFamily="-68" charset="0"/>
            </a:endParaRPr>
          </a:p>
        </p:txBody>
      </p:sp>
      <p:sp>
        <p:nvSpPr>
          <p:cNvPr id="37895" name="TextBox 8"/>
          <p:cNvSpPr txBox="1">
            <a:spLocks noChangeArrowheads="1"/>
          </p:cNvSpPr>
          <p:nvPr/>
        </p:nvSpPr>
        <p:spPr bwMode="auto">
          <a:xfrm>
            <a:off x="4521201" y="2106976"/>
            <a:ext cx="892175" cy="370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000">
                <a:solidFill>
                  <a:srgbClr val="000000"/>
                </a:solidFill>
                <a:latin typeface="GillSans" pitchFamily="-68" charset="0"/>
                <a:ea typeface="ヒラギノ角ゴ ProN W3" pitchFamily="-68" charset="-128"/>
                <a:sym typeface="GillSans" pitchFamily="-68" charset="0"/>
              </a:defRPr>
            </a:lvl1pPr>
            <a:lvl2pPr marL="742950" indent="-285750">
              <a:defRPr sz="3000">
                <a:solidFill>
                  <a:srgbClr val="000000"/>
                </a:solidFill>
                <a:latin typeface="GillSans" pitchFamily="-68" charset="0"/>
                <a:ea typeface="ヒラギノ角ゴ ProN W3" pitchFamily="-68" charset="-128"/>
                <a:sym typeface="GillSans" pitchFamily="-68" charset="0"/>
              </a:defRPr>
            </a:lvl2pPr>
            <a:lvl3pPr marL="1143000" indent="-228600">
              <a:defRPr sz="3000">
                <a:solidFill>
                  <a:srgbClr val="000000"/>
                </a:solidFill>
                <a:latin typeface="GillSans" pitchFamily="-68" charset="0"/>
                <a:ea typeface="ヒラギノ角ゴ ProN W3" pitchFamily="-68" charset="-128"/>
                <a:sym typeface="GillSans" pitchFamily="-68" charset="0"/>
              </a:defRPr>
            </a:lvl3pPr>
            <a:lvl4pPr marL="1600200" indent="-228600">
              <a:defRPr sz="3000">
                <a:solidFill>
                  <a:srgbClr val="000000"/>
                </a:solidFill>
                <a:latin typeface="GillSans" pitchFamily="-68" charset="0"/>
                <a:ea typeface="ヒラギノ角ゴ ProN W3" pitchFamily="-68" charset="-128"/>
                <a:sym typeface="GillSans" pitchFamily="-68" charset="0"/>
              </a:defRPr>
            </a:lvl4pPr>
            <a:lvl5pPr marL="2057400" indent="-228600">
              <a:defRPr sz="3000">
                <a:solidFill>
                  <a:srgbClr val="000000"/>
                </a:solidFill>
                <a:latin typeface="GillSans" pitchFamily="-68" charset="0"/>
                <a:ea typeface="ヒラギノ角ゴ ProN W3" pitchFamily="-68" charset="-128"/>
                <a:sym typeface="GillSans" pitchFamily="-68" charset="0"/>
              </a:defRPr>
            </a:lvl5pPr>
            <a:lvl6pPr marL="2514600" indent="-228600" eaLnBrk="0" fontAlgn="base" hangingPunct="0">
              <a:spcBef>
                <a:spcPct val="0"/>
              </a:spcBef>
              <a:spcAft>
                <a:spcPct val="0"/>
              </a:spcAft>
              <a:defRPr sz="3000">
                <a:solidFill>
                  <a:srgbClr val="000000"/>
                </a:solidFill>
                <a:latin typeface="GillSans" pitchFamily="-68" charset="0"/>
                <a:ea typeface="ヒラギノ角ゴ ProN W3" pitchFamily="-68" charset="-128"/>
                <a:sym typeface="GillSans" pitchFamily="-68" charset="0"/>
              </a:defRPr>
            </a:lvl6pPr>
            <a:lvl7pPr marL="2971800" indent="-228600" eaLnBrk="0" fontAlgn="base" hangingPunct="0">
              <a:spcBef>
                <a:spcPct val="0"/>
              </a:spcBef>
              <a:spcAft>
                <a:spcPct val="0"/>
              </a:spcAft>
              <a:defRPr sz="3000">
                <a:solidFill>
                  <a:srgbClr val="000000"/>
                </a:solidFill>
                <a:latin typeface="GillSans" pitchFamily="-68" charset="0"/>
                <a:ea typeface="ヒラギノ角ゴ ProN W3" pitchFamily="-68" charset="-128"/>
                <a:sym typeface="GillSans" pitchFamily="-68" charset="0"/>
              </a:defRPr>
            </a:lvl7pPr>
            <a:lvl8pPr marL="3429000" indent="-228600" eaLnBrk="0" fontAlgn="base" hangingPunct="0">
              <a:spcBef>
                <a:spcPct val="0"/>
              </a:spcBef>
              <a:spcAft>
                <a:spcPct val="0"/>
              </a:spcAft>
              <a:defRPr sz="3000">
                <a:solidFill>
                  <a:srgbClr val="000000"/>
                </a:solidFill>
                <a:latin typeface="GillSans" pitchFamily="-68" charset="0"/>
                <a:ea typeface="ヒラギノ角ゴ ProN W3" pitchFamily="-68" charset="-128"/>
                <a:sym typeface="GillSans" pitchFamily="-68" charset="0"/>
              </a:defRPr>
            </a:lvl8pPr>
            <a:lvl9pPr marL="3886200" indent="-228600" eaLnBrk="0" fontAlgn="base" hangingPunct="0">
              <a:spcBef>
                <a:spcPct val="0"/>
              </a:spcBef>
              <a:spcAft>
                <a:spcPct val="0"/>
              </a:spcAft>
              <a:defRPr sz="3000">
                <a:solidFill>
                  <a:srgbClr val="000000"/>
                </a:solidFill>
                <a:latin typeface="GillSans" pitchFamily="-68" charset="0"/>
                <a:ea typeface="ヒラギノ角ゴ ProN W3" pitchFamily="-68" charset="-128"/>
                <a:sym typeface="GillSans" pitchFamily="-68" charset="0"/>
              </a:defRPr>
            </a:lvl9pPr>
          </a:lstStyle>
          <a:p>
            <a:pPr eaLnBrk="0" fontAlgn="base" hangingPunct="0">
              <a:spcBef>
                <a:spcPts val="3300"/>
              </a:spcBef>
              <a:spcAft>
                <a:spcPct val="0"/>
              </a:spcAft>
            </a:pPr>
            <a:r>
              <a:rPr lang="en-US" sz="1000" i="1" dirty="0">
                <a:solidFill>
                  <a:srgbClr val="FFFFFF"/>
                </a:solidFill>
                <a:latin typeface="Arial" charset="0"/>
                <a:cs typeface="Arial" charset="0"/>
              </a:rPr>
              <a:t>68% in 2014</a:t>
            </a:r>
          </a:p>
          <a:p>
            <a:pPr eaLnBrk="0" fontAlgn="base" hangingPunct="0">
              <a:spcBef>
                <a:spcPts val="3300"/>
              </a:spcBef>
              <a:spcAft>
                <a:spcPct val="0"/>
              </a:spcAft>
            </a:pPr>
            <a:r>
              <a:rPr lang="en-US" sz="1000" i="1" dirty="0">
                <a:solidFill>
                  <a:srgbClr val="FFFFFF"/>
                </a:solidFill>
                <a:latin typeface="Arial" charset="0"/>
                <a:cs typeface="Arial" charset="0"/>
              </a:rPr>
              <a:t>70% in 2014</a:t>
            </a:r>
          </a:p>
          <a:p>
            <a:pPr eaLnBrk="0" fontAlgn="base" hangingPunct="0">
              <a:spcBef>
                <a:spcPts val="3300"/>
              </a:spcBef>
              <a:spcAft>
                <a:spcPct val="0"/>
              </a:spcAft>
            </a:pPr>
            <a:r>
              <a:rPr lang="en-US" sz="1000" i="1" dirty="0">
                <a:solidFill>
                  <a:srgbClr val="FFFFFF"/>
                </a:solidFill>
                <a:latin typeface="Arial" charset="0"/>
                <a:cs typeface="Arial" charset="0"/>
              </a:rPr>
              <a:t>56% in 2014</a:t>
            </a:r>
          </a:p>
          <a:p>
            <a:pPr eaLnBrk="0" fontAlgn="base" hangingPunct="0">
              <a:spcBef>
                <a:spcPts val="3300"/>
              </a:spcBef>
              <a:spcAft>
                <a:spcPct val="0"/>
              </a:spcAft>
            </a:pPr>
            <a:r>
              <a:rPr lang="en-US" sz="1000" i="1" dirty="0">
                <a:solidFill>
                  <a:srgbClr val="FFFFFF"/>
                </a:solidFill>
                <a:latin typeface="Arial" charset="0"/>
                <a:cs typeface="Arial" charset="0"/>
              </a:rPr>
              <a:t>65% in 2014</a:t>
            </a:r>
          </a:p>
          <a:p>
            <a:pPr eaLnBrk="0" fontAlgn="base" hangingPunct="0">
              <a:spcBef>
                <a:spcPts val="3300"/>
              </a:spcBef>
              <a:spcAft>
                <a:spcPct val="0"/>
              </a:spcAft>
            </a:pPr>
            <a:r>
              <a:rPr lang="en-US" sz="1000" i="1" dirty="0">
                <a:solidFill>
                  <a:srgbClr val="FFFFFF"/>
                </a:solidFill>
                <a:latin typeface="Arial" charset="0"/>
                <a:cs typeface="Arial" charset="0"/>
              </a:rPr>
              <a:t>60% in 2014</a:t>
            </a:r>
          </a:p>
          <a:p>
            <a:pPr eaLnBrk="0" fontAlgn="base" hangingPunct="0">
              <a:spcBef>
                <a:spcPts val="3300"/>
              </a:spcBef>
              <a:spcAft>
                <a:spcPct val="0"/>
              </a:spcAft>
            </a:pPr>
            <a:r>
              <a:rPr lang="en-US" sz="1000" i="1" dirty="0">
                <a:solidFill>
                  <a:srgbClr val="FFFFFF"/>
                </a:solidFill>
                <a:latin typeface="Arial" charset="0"/>
                <a:cs typeface="Arial" charset="0"/>
              </a:rPr>
              <a:t>56% in 2014</a:t>
            </a:r>
          </a:p>
          <a:p>
            <a:pPr eaLnBrk="0" fontAlgn="base" hangingPunct="0">
              <a:spcBef>
                <a:spcPts val="3300"/>
              </a:spcBef>
              <a:spcAft>
                <a:spcPct val="0"/>
              </a:spcAft>
            </a:pPr>
            <a:r>
              <a:rPr lang="en-US" sz="1000" i="1" dirty="0">
                <a:solidFill>
                  <a:srgbClr val="FFFFFF"/>
                </a:solidFill>
                <a:latin typeface="Arial" charset="0"/>
                <a:cs typeface="Arial" charset="0"/>
              </a:rPr>
              <a:t>23% in 2014</a:t>
            </a:r>
          </a:p>
        </p:txBody>
      </p:sp>
      <p:sp>
        <p:nvSpPr>
          <p:cNvPr id="8" name="TextBox 7"/>
          <p:cNvSpPr txBox="1"/>
          <p:nvPr/>
        </p:nvSpPr>
        <p:spPr>
          <a:xfrm>
            <a:off x="4483220" y="6197674"/>
            <a:ext cx="3225563" cy="261610"/>
          </a:xfrm>
          <a:prstGeom prst="rect">
            <a:avLst/>
          </a:prstGeom>
          <a:noFill/>
        </p:spPr>
        <p:txBody>
          <a:bodyPr wrap="none">
            <a:spAutoFit/>
          </a:bodyPr>
          <a:lstStyle/>
          <a:p>
            <a:pPr eaLnBrk="0" fontAlgn="base" hangingPunct="0">
              <a:spcBef>
                <a:spcPct val="0"/>
              </a:spcBef>
              <a:spcAft>
                <a:spcPct val="0"/>
              </a:spcAft>
              <a:defRPr/>
            </a:pPr>
            <a:r>
              <a:rPr lang="en-US" sz="1100" dirty="0">
                <a:solidFill>
                  <a:srgbClr val="000000">
                    <a:lumMod val="65000"/>
                    <a:lumOff val="35000"/>
                  </a:srgbClr>
                </a:solidFill>
                <a:latin typeface="Calibri"/>
                <a:ea typeface="ヒラギノ角ゴ ProN W3" pitchFamily="-68" charset="-128"/>
                <a:sym typeface="GillSans" pitchFamily="-68" charset="0"/>
              </a:rPr>
              <a:t>* 8-10 ratings on a 0-to-10 scale; 15 outcomes tested</a:t>
            </a:r>
          </a:p>
        </p:txBody>
      </p:sp>
      <p:sp>
        <p:nvSpPr>
          <p:cNvPr id="9" name="TextBox 8"/>
          <p:cNvSpPr txBox="1"/>
          <p:nvPr/>
        </p:nvSpPr>
        <p:spPr>
          <a:xfrm>
            <a:off x="2977550" y="1231535"/>
            <a:ext cx="6335902" cy="369332"/>
          </a:xfrm>
          <a:prstGeom prst="rect">
            <a:avLst/>
          </a:prstGeom>
          <a:noFill/>
        </p:spPr>
        <p:txBody>
          <a:bodyPr wrap="none">
            <a:spAutoFit/>
          </a:bodyPr>
          <a:lstStyle/>
          <a:p>
            <a:pPr eaLnBrk="0" fontAlgn="base" hangingPunct="0">
              <a:spcBef>
                <a:spcPct val="0"/>
              </a:spcBef>
              <a:spcAft>
                <a:spcPct val="0"/>
              </a:spcAft>
              <a:defRPr/>
            </a:pPr>
            <a:r>
              <a:rPr lang="en-US" i="1" dirty="0">
                <a:solidFill>
                  <a:srgbClr val="000000">
                    <a:lumMod val="65000"/>
                    <a:lumOff val="35000"/>
                  </a:srgbClr>
                </a:solidFill>
                <a:latin typeface="Calibri"/>
                <a:ea typeface="ヒラギノ角ゴ ProN W3" pitchFamily="-68" charset="-128"/>
                <a:sym typeface="GillSans" pitchFamily="-68" charset="0"/>
              </a:rPr>
              <a:t>Very Important* Skills for Recent College Graduates We Are Hiring</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extLst/>
          </p:nvPr>
        </p:nvGraphicFramePr>
        <p:xfrm>
          <a:off x="1874874" y="2038285"/>
          <a:ext cx="8164476" cy="4351338"/>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1865564" y="257658"/>
            <a:ext cx="8292066" cy="1325562"/>
          </a:xfrm>
        </p:spPr>
        <p:txBody>
          <a:bodyPr/>
          <a:lstStyle/>
          <a:p>
            <a:pPr algn="just"/>
            <a:r>
              <a:rPr lang="en-US" dirty="0"/>
              <a:t>Applied and project-based learning experiences, particularly internships or apprentice experiences, give recent college graduates an edge with both employer audiences.</a:t>
            </a:r>
          </a:p>
        </p:txBody>
      </p:sp>
      <p:sp>
        <p:nvSpPr>
          <p:cNvPr id="4" name="Slide Number Placeholder 3"/>
          <p:cNvSpPr>
            <a:spLocks noGrp="1"/>
          </p:cNvSpPr>
          <p:nvPr>
            <p:ph type="sldNum" sz="quarter" idx="12"/>
          </p:nvPr>
        </p:nvSpPr>
        <p:spPr/>
        <p:txBody>
          <a:bodyPr/>
          <a:lstStyle/>
          <a:p>
            <a:pPr eaLnBrk="0" fontAlgn="base" hangingPunct="0">
              <a:spcBef>
                <a:spcPct val="0"/>
              </a:spcBef>
              <a:spcAft>
                <a:spcPct val="0"/>
              </a:spcAft>
              <a:defRPr/>
            </a:pPr>
            <a:fld id="{A861B4CA-8BEB-407E-98EA-B9B07D461FE8}" type="slidenum">
              <a:rPr lang="en-US" altLang="en-US">
                <a:solidFill>
                  <a:srgbClr val="000000">
                    <a:lumMod val="50000"/>
                    <a:lumOff val="50000"/>
                  </a:srgbClr>
                </a:solidFill>
                <a:latin typeface="GillSans" pitchFamily="-68" charset="0"/>
                <a:ea typeface="ヒラギノ角ゴ ProN W3" pitchFamily="-68" charset="-128"/>
                <a:sym typeface="GillSans" pitchFamily="-68" charset="0"/>
              </a:rPr>
              <a:pPr eaLnBrk="0" fontAlgn="base" hangingPunct="0">
                <a:spcBef>
                  <a:spcPct val="0"/>
                </a:spcBef>
                <a:spcAft>
                  <a:spcPct val="0"/>
                </a:spcAft>
                <a:defRPr/>
              </a:pPr>
              <a:t>6</a:t>
            </a:fld>
            <a:endParaRPr lang="en-US" altLang="en-US" dirty="0">
              <a:solidFill>
                <a:srgbClr val="000000">
                  <a:lumMod val="50000"/>
                  <a:lumOff val="50000"/>
                </a:srgbClr>
              </a:solidFill>
              <a:latin typeface="GillSans" pitchFamily="-68" charset="0"/>
              <a:ea typeface="ヒラギノ角ゴ ProN W3" pitchFamily="-68" charset="-128"/>
              <a:sym typeface="GillSans" pitchFamily="-68" charset="0"/>
            </a:endParaRPr>
          </a:p>
        </p:txBody>
      </p:sp>
      <p:sp>
        <p:nvSpPr>
          <p:cNvPr id="3" name="TextBox 2"/>
          <p:cNvSpPr txBox="1"/>
          <p:nvPr/>
        </p:nvSpPr>
        <p:spPr>
          <a:xfrm>
            <a:off x="9657909" y="1835244"/>
            <a:ext cx="967598" cy="4385816"/>
          </a:xfrm>
          <a:prstGeom prst="rect">
            <a:avLst/>
          </a:prstGeom>
          <a:noFill/>
        </p:spPr>
        <p:txBody>
          <a:bodyPr wrap="square" rtlCol="0">
            <a:spAutoFit/>
          </a:bodyPr>
          <a:lstStyle/>
          <a:p>
            <a:pPr algn="ctr" eaLnBrk="0" fontAlgn="base" hangingPunct="0">
              <a:spcBef>
                <a:spcPts val="300"/>
              </a:spcBef>
              <a:spcAft>
                <a:spcPct val="0"/>
              </a:spcAft>
            </a:pPr>
            <a:r>
              <a:rPr lang="en-US" sz="1200" b="1" dirty="0">
                <a:solidFill>
                  <a:srgbClr val="000000"/>
                </a:solidFill>
                <a:latin typeface="Calibri"/>
                <a:ea typeface="ヒラギノ角ゴ ProN W3" pitchFamily="-68" charset="-128"/>
                <a:sym typeface="GillSans" pitchFamily="-68" charset="0"/>
              </a:rPr>
              <a:t>Much/</a:t>
            </a:r>
            <a:br>
              <a:rPr lang="en-US" sz="1200" b="1" dirty="0">
                <a:solidFill>
                  <a:srgbClr val="000000"/>
                </a:solidFill>
                <a:latin typeface="Calibri"/>
                <a:ea typeface="ヒラギノ角ゴ ProN W3" pitchFamily="-68" charset="-128"/>
                <a:sym typeface="GillSans" pitchFamily="-68" charset="0"/>
              </a:rPr>
            </a:br>
            <a:r>
              <a:rPr lang="en-US" sz="1200" b="1" dirty="0">
                <a:solidFill>
                  <a:srgbClr val="000000"/>
                </a:solidFill>
                <a:latin typeface="Calibri"/>
                <a:ea typeface="ヒラギノ角ゴ ProN W3" pitchFamily="-68" charset="-128"/>
                <a:sym typeface="GillSans" pitchFamily="-68" charset="0"/>
              </a:rPr>
              <a:t>somewhat</a:t>
            </a:r>
            <a:br>
              <a:rPr lang="en-US" sz="1200" b="1" dirty="0">
                <a:solidFill>
                  <a:srgbClr val="000000"/>
                </a:solidFill>
                <a:latin typeface="Calibri"/>
                <a:ea typeface="ヒラギノ角ゴ ProN W3" pitchFamily="-68" charset="-128"/>
                <a:sym typeface="GillSans" pitchFamily="-68" charset="0"/>
              </a:rPr>
            </a:br>
            <a:r>
              <a:rPr lang="en-US" sz="1200" b="1" dirty="0">
                <a:solidFill>
                  <a:srgbClr val="000000"/>
                </a:solidFill>
                <a:latin typeface="Calibri"/>
                <a:ea typeface="ヒラギノ角ゴ ProN W3" pitchFamily="-68" charset="-128"/>
                <a:sym typeface="GillSans" pitchFamily="-68" charset="0"/>
              </a:rPr>
              <a:t>more likely</a:t>
            </a:r>
          </a:p>
          <a:p>
            <a:pPr algn="ctr" eaLnBrk="0" fontAlgn="base" hangingPunct="0">
              <a:spcBef>
                <a:spcPts val="1200"/>
              </a:spcBef>
              <a:spcAft>
                <a:spcPct val="0"/>
              </a:spcAft>
            </a:pPr>
            <a:r>
              <a:rPr lang="en-US" sz="1200" b="1" dirty="0">
                <a:solidFill>
                  <a:srgbClr val="000000"/>
                </a:solidFill>
                <a:latin typeface="Calibri"/>
                <a:ea typeface="ヒラギノ角ゴ ProN W3" pitchFamily="-68" charset="-128"/>
                <a:sym typeface="GillSans" pitchFamily="-68" charset="0"/>
              </a:rPr>
              <a:t>93%</a:t>
            </a:r>
            <a:br>
              <a:rPr lang="en-US" sz="1200" b="1" dirty="0">
                <a:solidFill>
                  <a:srgbClr val="000000"/>
                </a:solidFill>
                <a:latin typeface="Calibri"/>
                <a:ea typeface="ヒラギノ角ゴ ProN W3" pitchFamily="-68" charset="-128"/>
                <a:sym typeface="GillSans" pitchFamily="-68" charset="0"/>
              </a:rPr>
            </a:br>
            <a:r>
              <a:rPr lang="en-US" sz="1200" b="1" dirty="0">
                <a:solidFill>
                  <a:srgbClr val="000000"/>
                </a:solidFill>
                <a:latin typeface="Calibri"/>
                <a:ea typeface="ヒラギノ角ゴ ProN W3" pitchFamily="-68" charset="-128"/>
                <a:sym typeface="GillSans" pitchFamily="-68" charset="0"/>
              </a:rPr>
              <a:t>94%</a:t>
            </a:r>
          </a:p>
          <a:p>
            <a:pPr algn="ctr" eaLnBrk="0" fontAlgn="base" hangingPunct="0">
              <a:spcBef>
                <a:spcPts val="1300"/>
              </a:spcBef>
              <a:spcAft>
                <a:spcPct val="0"/>
              </a:spcAft>
            </a:pPr>
            <a:r>
              <a:rPr lang="en-US" sz="1200" b="1" dirty="0">
                <a:solidFill>
                  <a:srgbClr val="000000"/>
                </a:solidFill>
                <a:latin typeface="Calibri"/>
                <a:ea typeface="ヒラギノ角ゴ ProN W3" pitchFamily="-68" charset="-128"/>
                <a:sym typeface="GillSans" pitchFamily="-68" charset="0"/>
              </a:rPr>
              <a:t>72%</a:t>
            </a:r>
            <a:br>
              <a:rPr lang="en-US" sz="1200" b="1" dirty="0">
                <a:solidFill>
                  <a:srgbClr val="000000"/>
                </a:solidFill>
                <a:latin typeface="Calibri"/>
                <a:ea typeface="ヒラギノ角ゴ ProN W3" pitchFamily="-68" charset="-128"/>
                <a:sym typeface="GillSans" pitchFamily="-68" charset="0"/>
              </a:rPr>
            </a:br>
            <a:r>
              <a:rPr lang="en-US" sz="1200" b="1" dirty="0">
                <a:solidFill>
                  <a:srgbClr val="000000"/>
                </a:solidFill>
                <a:latin typeface="Calibri"/>
                <a:ea typeface="ヒラギノ角ゴ ProN W3" pitchFamily="-68" charset="-128"/>
                <a:sym typeface="GillSans" pitchFamily="-68" charset="0"/>
              </a:rPr>
              <a:t>83%</a:t>
            </a:r>
          </a:p>
          <a:p>
            <a:pPr algn="ctr" eaLnBrk="0" fontAlgn="base" hangingPunct="0">
              <a:spcBef>
                <a:spcPts val="1300"/>
              </a:spcBef>
              <a:spcAft>
                <a:spcPct val="0"/>
              </a:spcAft>
            </a:pPr>
            <a:r>
              <a:rPr lang="en-US" sz="1200" b="1" dirty="0">
                <a:solidFill>
                  <a:srgbClr val="000000"/>
                </a:solidFill>
                <a:latin typeface="Calibri"/>
                <a:ea typeface="ヒラギノ角ゴ ProN W3" pitchFamily="-68" charset="-128"/>
                <a:sym typeface="GillSans" pitchFamily="-68" charset="0"/>
              </a:rPr>
              <a:t>82%</a:t>
            </a:r>
            <a:br>
              <a:rPr lang="en-US" sz="1200" b="1" dirty="0">
                <a:solidFill>
                  <a:srgbClr val="000000"/>
                </a:solidFill>
                <a:latin typeface="Calibri"/>
                <a:ea typeface="ヒラギノ角ゴ ProN W3" pitchFamily="-68" charset="-128"/>
                <a:sym typeface="GillSans" pitchFamily="-68" charset="0"/>
              </a:rPr>
            </a:br>
            <a:r>
              <a:rPr lang="en-US" sz="1200" b="1" dirty="0">
                <a:solidFill>
                  <a:srgbClr val="000000"/>
                </a:solidFill>
                <a:latin typeface="Calibri"/>
                <a:ea typeface="ヒラギノ角ゴ ProN W3" pitchFamily="-68" charset="-128"/>
                <a:sym typeface="GillSans" pitchFamily="-68" charset="0"/>
              </a:rPr>
              <a:t>72%</a:t>
            </a:r>
          </a:p>
          <a:p>
            <a:pPr algn="ctr" eaLnBrk="0" fontAlgn="base" hangingPunct="0">
              <a:spcBef>
                <a:spcPts val="1300"/>
              </a:spcBef>
              <a:spcAft>
                <a:spcPct val="0"/>
              </a:spcAft>
            </a:pPr>
            <a:r>
              <a:rPr lang="en-US" sz="1200" b="1" dirty="0">
                <a:solidFill>
                  <a:srgbClr val="000000"/>
                </a:solidFill>
                <a:latin typeface="Calibri"/>
                <a:ea typeface="ヒラギノ角ゴ ProN W3" pitchFamily="-68" charset="-128"/>
                <a:sym typeface="GillSans" pitchFamily="-68" charset="0"/>
              </a:rPr>
              <a:t>81%</a:t>
            </a:r>
            <a:br>
              <a:rPr lang="en-US" sz="1200" b="1" dirty="0">
                <a:solidFill>
                  <a:srgbClr val="000000"/>
                </a:solidFill>
                <a:latin typeface="Calibri"/>
                <a:ea typeface="ヒラギノ角ゴ ProN W3" pitchFamily="-68" charset="-128"/>
                <a:sym typeface="GillSans" pitchFamily="-68" charset="0"/>
              </a:rPr>
            </a:br>
            <a:r>
              <a:rPr lang="en-US" sz="1200" b="1" dirty="0">
                <a:solidFill>
                  <a:srgbClr val="000000"/>
                </a:solidFill>
                <a:latin typeface="Calibri"/>
                <a:ea typeface="ヒラギノ角ゴ ProN W3" pitchFamily="-68" charset="-128"/>
                <a:sym typeface="GillSans" pitchFamily="-68" charset="0"/>
              </a:rPr>
              <a:t>81%</a:t>
            </a:r>
          </a:p>
          <a:p>
            <a:pPr algn="ctr" eaLnBrk="0" fontAlgn="base" hangingPunct="0">
              <a:spcBef>
                <a:spcPts val="1300"/>
              </a:spcBef>
              <a:spcAft>
                <a:spcPct val="0"/>
              </a:spcAft>
            </a:pPr>
            <a:r>
              <a:rPr lang="en-US" sz="1200" b="1" dirty="0">
                <a:solidFill>
                  <a:srgbClr val="000000"/>
                </a:solidFill>
                <a:latin typeface="Calibri"/>
                <a:ea typeface="ヒラギノ角ゴ ProN W3" pitchFamily="-68" charset="-128"/>
                <a:sym typeface="GillSans" pitchFamily="-68" charset="0"/>
              </a:rPr>
              <a:t>80%</a:t>
            </a:r>
            <a:br>
              <a:rPr lang="en-US" sz="1200" b="1" dirty="0">
                <a:solidFill>
                  <a:srgbClr val="000000"/>
                </a:solidFill>
                <a:latin typeface="Calibri"/>
                <a:ea typeface="ヒラギノ角ゴ ProN W3" pitchFamily="-68" charset="-128"/>
                <a:sym typeface="GillSans" pitchFamily="-68" charset="0"/>
              </a:rPr>
            </a:br>
            <a:r>
              <a:rPr lang="en-US" sz="1200" b="1" dirty="0">
                <a:solidFill>
                  <a:srgbClr val="000000"/>
                </a:solidFill>
                <a:latin typeface="Calibri"/>
                <a:ea typeface="ヒラギノ角ゴ ProN W3" pitchFamily="-68" charset="-128"/>
                <a:sym typeface="GillSans" pitchFamily="-68" charset="0"/>
              </a:rPr>
              <a:t>76%</a:t>
            </a:r>
          </a:p>
          <a:p>
            <a:pPr algn="ctr" eaLnBrk="0" fontAlgn="base" hangingPunct="0">
              <a:spcBef>
                <a:spcPts val="1300"/>
              </a:spcBef>
              <a:spcAft>
                <a:spcPct val="0"/>
              </a:spcAft>
            </a:pPr>
            <a:r>
              <a:rPr lang="en-US" sz="1200" b="1" dirty="0">
                <a:solidFill>
                  <a:srgbClr val="000000"/>
                </a:solidFill>
                <a:latin typeface="Calibri"/>
                <a:ea typeface="ヒラギノ角ゴ ProN W3" pitchFamily="-68" charset="-128"/>
                <a:sym typeface="GillSans" pitchFamily="-68" charset="0"/>
              </a:rPr>
              <a:t>71%</a:t>
            </a:r>
            <a:br>
              <a:rPr lang="en-US" sz="1200" b="1" dirty="0">
                <a:solidFill>
                  <a:srgbClr val="000000"/>
                </a:solidFill>
                <a:latin typeface="Calibri"/>
                <a:ea typeface="ヒラギノ角ゴ ProN W3" pitchFamily="-68" charset="-128"/>
                <a:sym typeface="GillSans" pitchFamily="-68" charset="0"/>
              </a:rPr>
            </a:br>
            <a:r>
              <a:rPr lang="en-US" sz="1200" b="1" dirty="0">
                <a:solidFill>
                  <a:srgbClr val="000000"/>
                </a:solidFill>
                <a:latin typeface="Calibri"/>
                <a:ea typeface="ヒラギノ角ゴ ProN W3" pitchFamily="-68" charset="-128"/>
                <a:sym typeface="GillSans" pitchFamily="-68" charset="0"/>
              </a:rPr>
              <a:t>78%</a:t>
            </a:r>
          </a:p>
          <a:p>
            <a:pPr algn="ctr" eaLnBrk="0" fontAlgn="base" hangingPunct="0">
              <a:spcBef>
                <a:spcPts val="1300"/>
              </a:spcBef>
              <a:spcAft>
                <a:spcPct val="0"/>
              </a:spcAft>
            </a:pPr>
            <a:r>
              <a:rPr lang="en-US" sz="1200" b="1" dirty="0">
                <a:solidFill>
                  <a:srgbClr val="000000"/>
                </a:solidFill>
                <a:latin typeface="Calibri"/>
                <a:ea typeface="ヒラギノ角ゴ ProN W3" pitchFamily="-68" charset="-128"/>
                <a:sym typeface="GillSans" pitchFamily="-68" charset="0"/>
              </a:rPr>
              <a:t>54%</a:t>
            </a:r>
            <a:br>
              <a:rPr lang="en-US" sz="1200" b="1" dirty="0">
                <a:solidFill>
                  <a:srgbClr val="000000"/>
                </a:solidFill>
                <a:latin typeface="Calibri"/>
                <a:ea typeface="ヒラギノ角ゴ ProN W3" pitchFamily="-68" charset="-128"/>
                <a:sym typeface="GillSans" pitchFamily="-68" charset="0"/>
              </a:rPr>
            </a:br>
            <a:r>
              <a:rPr lang="en-US" sz="1200" b="1" dirty="0">
                <a:solidFill>
                  <a:srgbClr val="000000"/>
                </a:solidFill>
                <a:latin typeface="Calibri"/>
                <a:ea typeface="ヒラギノ角ゴ ProN W3" pitchFamily="-68" charset="-128"/>
                <a:sym typeface="GillSans" pitchFamily="-68" charset="0"/>
              </a:rPr>
              <a:t>47%</a:t>
            </a:r>
          </a:p>
        </p:txBody>
      </p:sp>
      <p:sp>
        <p:nvSpPr>
          <p:cNvPr id="9" name="TextBox 8"/>
          <p:cNvSpPr txBox="1"/>
          <p:nvPr/>
        </p:nvSpPr>
        <p:spPr>
          <a:xfrm>
            <a:off x="2854505" y="1538602"/>
            <a:ext cx="6604245" cy="369332"/>
          </a:xfrm>
          <a:prstGeom prst="rect">
            <a:avLst/>
          </a:prstGeom>
          <a:noFill/>
        </p:spPr>
        <p:txBody>
          <a:bodyPr wrap="none" rtlCol="0">
            <a:spAutoFit/>
          </a:bodyPr>
          <a:lstStyle/>
          <a:p>
            <a:pPr algn="ctr" eaLnBrk="0" fontAlgn="base" hangingPunct="0">
              <a:spcBef>
                <a:spcPct val="0"/>
              </a:spcBef>
              <a:spcAft>
                <a:spcPct val="0"/>
              </a:spcAft>
            </a:pPr>
            <a:r>
              <a:rPr lang="en-US" i="1" dirty="0">
                <a:solidFill>
                  <a:srgbClr val="000000">
                    <a:lumMod val="65000"/>
                    <a:lumOff val="35000"/>
                  </a:srgbClr>
                </a:solidFill>
                <a:latin typeface="Calibri"/>
                <a:ea typeface="ヒラギノ角ゴ ProN W3" pitchFamily="-68" charset="-128"/>
                <a:sym typeface="GillSans" pitchFamily="-68" charset="0"/>
              </a:rPr>
              <a:t>Would be MUCH More Likely to Hire Recent Grad with this Experience</a:t>
            </a:r>
          </a:p>
        </p:txBody>
      </p:sp>
    </p:spTree>
    <p:extLst>
      <p:ext uri="{BB962C8B-B14F-4D97-AF65-F5344CB8AC3E}">
        <p14:creationId xmlns:p14="http://schemas.microsoft.com/office/powerpoint/2010/main" val="42892055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E5F625-C31E-4BB2-A47F-060A88924F6A}"/>
              </a:ext>
            </a:extLst>
          </p:cNvPr>
          <p:cNvSpPr>
            <a:spLocks noGrp="1"/>
          </p:cNvSpPr>
          <p:nvPr>
            <p:ph type="title"/>
          </p:nvPr>
        </p:nvSpPr>
        <p:spPr>
          <a:xfrm>
            <a:off x="838200" y="18255"/>
            <a:ext cx="10515600" cy="1325563"/>
          </a:xfrm>
        </p:spPr>
        <p:txBody>
          <a:bodyPr>
            <a:normAutofit/>
          </a:bodyPr>
          <a:lstStyle/>
          <a:p>
            <a:pPr algn="ctr"/>
            <a:r>
              <a:rPr lang="en-US" sz="2500" b="1" dirty="0">
                <a:latin typeface="Arial" panose="020B0604020202020204" pitchFamily="34" charset="0"/>
                <a:cs typeface="Arial" panose="020B0604020202020204" pitchFamily="34" charset="0"/>
              </a:rPr>
              <a:t>Career-Relevant Education Linked to Student Well-Being</a:t>
            </a:r>
            <a:r>
              <a:rPr lang="en-US" sz="2500" b="1" dirty="0"/>
              <a:t/>
            </a:r>
            <a:br>
              <a:rPr lang="en-US" sz="2500" b="1" dirty="0"/>
            </a:br>
            <a:endParaRPr lang="en-US" sz="2500" b="1" dirty="0"/>
          </a:p>
        </p:txBody>
      </p:sp>
      <p:sp>
        <p:nvSpPr>
          <p:cNvPr id="3" name="Content Placeholder 2">
            <a:extLst>
              <a:ext uri="{FF2B5EF4-FFF2-40B4-BE49-F238E27FC236}">
                <a16:creationId xmlns:a16="http://schemas.microsoft.com/office/drawing/2014/main" id="{4CC3128F-554F-4339-AAAF-9F290979522F}"/>
              </a:ext>
            </a:extLst>
          </p:cNvPr>
          <p:cNvSpPr>
            <a:spLocks noGrp="1"/>
          </p:cNvSpPr>
          <p:nvPr>
            <p:ph idx="1"/>
          </p:nvPr>
        </p:nvSpPr>
        <p:spPr/>
        <p:txBody>
          <a:bodyPr/>
          <a:lstStyle/>
          <a:p>
            <a:endParaRPr lang="en-US" dirty="0"/>
          </a:p>
          <a:p>
            <a:endParaRPr lang="en-US" dirty="0"/>
          </a:p>
        </p:txBody>
      </p:sp>
      <p:graphicFrame>
        <p:nvGraphicFramePr>
          <p:cNvPr id="7" name="Table 6">
            <a:extLst>
              <a:ext uri="{FF2B5EF4-FFF2-40B4-BE49-F238E27FC236}">
                <a16:creationId xmlns:a16="http://schemas.microsoft.com/office/drawing/2014/main" id="{FEC1D401-0F99-48C6-90EB-80A5575ACB2C}"/>
              </a:ext>
            </a:extLst>
          </p:cNvPr>
          <p:cNvGraphicFramePr>
            <a:graphicFrameLocks noGrp="1"/>
          </p:cNvGraphicFramePr>
          <p:nvPr>
            <p:extLst>
              <p:ext uri="{D42A27DB-BD31-4B8C-83A1-F6EECF244321}">
                <p14:modId xmlns:p14="http://schemas.microsoft.com/office/powerpoint/2010/main" val="774451854"/>
              </p:ext>
            </p:extLst>
          </p:nvPr>
        </p:nvGraphicFramePr>
        <p:xfrm>
          <a:off x="363894" y="788318"/>
          <a:ext cx="11430000" cy="5542186"/>
        </p:xfrm>
        <a:graphic>
          <a:graphicData uri="http://schemas.openxmlformats.org/drawingml/2006/table">
            <a:tbl>
              <a:tblPr firstRow="1" bandRow="1">
                <a:tableStyleId>{5C22544A-7EE6-4342-B048-85BDC9FD1C3A}</a:tableStyleId>
              </a:tblPr>
              <a:tblGrid>
                <a:gridCol w="5171080">
                  <a:extLst>
                    <a:ext uri="{9D8B030D-6E8A-4147-A177-3AD203B41FA5}">
                      <a16:colId xmlns:a16="http://schemas.microsoft.com/office/drawing/2014/main" val="214949434"/>
                    </a:ext>
                  </a:extLst>
                </a:gridCol>
                <a:gridCol w="6258920">
                  <a:extLst>
                    <a:ext uri="{9D8B030D-6E8A-4147-A177-3AD203B41FA5}">
                      <a16:colId xmlns:a16="http://schemas.microsoft.com/office/drawing/2014/main" val="540679881"/>
                    </a:ext>
                  </a:extLst>
                </a:gridCol>
              </a:tblGrid>
              <a:tr h="552169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t>The purpose of higher education is in question. Some higher education experts insist that the purpose of higher education is to train students for jobs, while others argue it is to prepare them more broadly for meaningful, engaged lives. New research from Gallup and Strada Education Network suggests that these two "different" purposes of higher education are not mutually exclusive. In fact, they may be one and the same.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lt1"/>
                          </a:solidFill>
                          <a:effectLst/>
                          <a:latin typeface="+mn-lt"/>
                          <a:ea typeface="+mn-ea"/>
                          <a:cs typeface="+mn-cs"/>
                        </a:rPr>
                        <a:t>Gallup has made significant leaps in understanding how six key undergraduate experiences prime graduates to succeed in their work and lives after college. </a:t>
                      </a:r>
                      <a:endParaRPr lang="en-US" dirty="0"/>
                    </a:p>
                    <a:p>
                      <a:endParaRPr lang="en-US" dirty="0"/>
                    </a:p>
                  </a:txBody>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dirty="0"/>
                        <a:t>The “Big Six” critical college experiences</a:t>
                      </a:r>
                      <a:br>
                        <a:rPr lang="en-US" dirty="0"/>
                      </a:br>
                      <a:endParaRPr lang="en-US" dirty="0"/>
                    </a:p>
                    <a:p>
                      <a:pPr marL="0" marR="0" lvl="0" indent="0" algn="l" defTabSz="914400" rtl="0" eaLnBrk="1" fontAlgn="t" latinLnBrk="0" hangingPunct="1">
                        <a:lnSpc>
                          <a:spcPct val="100000"/>
                        </a:lnSpc>
                        <a:spcBef>
                          <a:spcPts val="0"/>
                        </a:spcBef>
                        <a:spcAft>
                          <a:spcPts val="0"/>
                        </a:spcAft>
                        <a:buClrTx/>
                        <a:buSzTx/>
                        <a:buFontTx/>
                        <a:buNone/>
                        <a:tabLst/>
                        <a:defRPr/>
                      </a:pPr>
                      <a:r>
                        <a:rPr lang="en-US" dirty="0"/>
                        <a:t>Support Experiences </a:t>
                      </a:r>
                      <a:br>
                        <a:rPr lang="en-US" dirty="0"/>
                      </a:br>
                      <a:endParaRPr lang="en-US" dirty="0"/>
                    </a:p>
                    <a:p>
                      <a:pPr marL="457200" marR="0" lvl="1" indent="0" algn="l" defTabSz="914400" rtl="0" eaLnBrk="1" fontAlgn="t" latinLnBrk="0" hangingPunct="1">
                        <a:lnSpc>
                          <a:spcPct val="100000"/>
                        </a:lnSpc>
                        <a:spcBef>
                          <a:spcPts val="0"/>
                        </a:spcBef>
                        <a:spcAft>
                          <a:spcPts val="0"/>
                        </a:spcAft>
                        <a:buClrTx/>
                        <a:buSzTx/>
                        <a:buFontTx/>
                        <a:buNone/>
                        <a:tabLst/>
                        <a:defRPr/>
                      </a:pPr>
                      <a:r>
                        <a:rPr lang="en-US" dirty="0"/>
                        <a:t>• </a:t>
                      </a:r>
                      <a:r>
                        <a:rPr lang="en-US" b="0" dirty="0"/>
                        <a:t>My professors at [Institution] cared about me as a person. </a:t>
                      </a:r>
                    </a:p>
                    <a:p>
                      <a:pPr marL="457200" marR="0" lvl="1" indent="0" algn="l" defTabSz="914400" rtl="0" eaLnBrk="1" fontAlgn="t" latinLnBrk="0" hangingPunct="1">
                        <a:lnSpc>
                          <a:spcPct val="100000"/>
                        </a:lnSpc>
                        <a:spcBef>
                          <a:spcPts val="0"/>
                        </a:spcBef>
                        <a:spcAft>
                          <a:spcPts val="0"/>
                        </a:spcAft>
                        <a:buClrTx/>
                        <a:buSzTx/>
                        <a:buFontTx/>
                        <a:buNone/>
                        <a:tabLst/>
                        <a:defRPr/>
                      </a:pPr>
                      <a:r>
                        <a:rPr lang="en-US" b="0" dirty="0"/>
                        <a:t>• I had at least one professor at [Institution] who made me excited about learning. </a:t>
                      </a:r>
                    </a:p>
                    <a:p>
                      <a:pPr marL="457200" marR="0" lvl="1" indent="0" algn="l" defTabSz="914400" rtl="0" eaLnBrk="1" fontAlgn="t" latinLnBrk="0" hangingPunct="1">
                        <a:lnSpc>
                          <a:spcPct val="100000"/>
                        </a:lnSpc>
                        <a:spcBef>
                          <a:spcPts val="0"/>
                        </a:spcBef>
                        <a:spcAft>
                          <a:spcPts val="0"/>
                        </a:spcAft>
                        <a:buClrTx/>
                        <a:buSzTx/>
                        <a:buFontTx/>
                        <a:buNone/>
                        <a:tabLst/>
                        <a:defRPr/>
                      </a:pPr>
                      <a:r>
                        <a:rPr lang="en-US" b="0" dirty="0"/>
                        <a:t>• While attending [Institution], I had a mentor who encouraged me to pursue my goals and dreams. </a:t>
                      </a:r>
                    </a:p>
                    <a:p>
                      <a:pPr marL="0" marR="0" lvl="0" indent="0" algn="l" defTabSz="914400" rtl="0" eaLnBrk="1" fontAlgn="t"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t" latinLnBrk="0" hangingPunct="1">
                        <a:lnSpc>
                          <a:spcPct val="100000"/>
                        </a:lnSpc>
                        <a:spcBef>
                          <a:spcPts val="0"/>
                        </a:spcBef>
                        <a:spcAft>
                          <a:spcPts val="0"/>
                        </a:spcAft>
                        <a:buClrTx/>
                        <a:buSzTx/>
                        <a:buFontTx/>
                        <a:buNone/>
                        <a:tabLst/>
                        <a:defRPr/>
                      </a:pPr>
                      <a:r>
                        <a:rPr lang="en-US" dirty="0"/>
                        <a:t>Experiential Learning Experiences </a:t>
                      </a:r>
                      <a:br>
                        <a:rPr lang="en-US" dirty="0"/>
                      </a:br>
                      <a:endParaRPr lang="en-US" dirty="0"/>
                    </a:p>
                    <a:p>
                      <a:pPr marL="457200" marR="0" lvl="1" indent="0" algn="l" defTabSz="914400" rtl="0" eaLnBrk="1" fontAlgn="t" latinLnBrk="0" hangingPunct="1">
                        <a:lnSpc>
                          <a:spcPct val="100000"/>
                        </a:lnSpc>
                        <a:spcBef>
                          <a:spcPts val="0"/>
                        </a:spcBef>
                        <a:spcAft>
                          <a:spcPts val="0"/>
                        </a:spcAft>
                        <a:buClrTx/>
                        <a:buSzTx/>
                        <a:buFontTx/>
                        <a:buNone/>
                        <a:tabLst/>
                        <a:defRPr/>
                      </a:pPr>
                      <a:r>
                        <a:rPr lang="en-US" dirty="0"/>
                        <a:t>• </a:t>
                      </a:r>
                      <a:r>
                        <a:rPr lang="en-US" b="0" dirty="0"/>
                        <a:t>While attending [Institution], did you have a job or internship that allowed you to apply what you were learning in the classroom? </a:t>
                      </a:r>
                    </a:p>
                    <a:p>
                      <a:pPr marL="457200" marR="0" lvl="1" indent="0" algn="l" defTabSz="914400" rtl="0" eaLnBrk="1" fontAlgn="t" latinLnBrk="0" hangingPunct="1">
                        <a:lnSpc>
                          <a:spcPct val="100000"/>
                        </a:lnSpc>
                        <a:spcBef>
                          <a:spcPts val="0"/>
                        </a:spcBef>
                        <a:spcAft>
                          <a:spcPts val="0"/>
                        </a:spcAft>
                        <a:buClrTx/>
                        <a:buSzTx/>
                        <a:buFontTx/>
                        <a:buNone/>
                        <a:tabLst/>
                        <a:defRPr/>
                      </a:pPr>
                      <a:r>
                        <a:rPr lang="en-US" b="0" dirty="0"/>
                        <a:t>• While attending [Institution], I worked on a project that took a semester or more to complete. </a:t>
                      </a:r>
                    </a:p>
                    <a:p>
                      <a:pPr marL="457200" marR="0" lvl="1" indent="0" algn="l" defTabSz="914400" rtl="0" eaLnBrk="1" fontAlgn="t" latinLnBrk="0" hangingPunct="1">
                        <a:lnSpc>
                          <a:spcPct val="100000"/>
                        </a:lnSpc>
                        <a:spcBef>
                          <a:spcPts val="0"/>
                        </a:spcBef>
                        <a:spcAft>
                          <a:spcPts val="0"/>
                        </a:spcAft>
                        <a:buClrTx/>
                        <a:buSzTx/>
                        <a:buFontTx/>
                        <a:buNone/>
                        <a:tabLst/>
                        <a:defRPr/>
                      </a:pPr>
                      <a:r>
                        <a:rPr lang="en-US" b="0" dirty="0"/>
                        <a:t>• I was extremely active in extracurricular activities and organizations while attending [Institution].</a:t>
                      </a:r>
                      <a:endParaRPr lang="en-US" sz="1800" b="0" dirty="0">
                        <a:effectLst/>
                      </a:endParaRPr>
                    </a:p>
                    <a:p>
                      <a:pPr marL="342900" indent="-342900" algn="l" fontAlgn="t">
                        <a:buAutoNum type="arabicPeriod"/>
                      </a:pPr>
                      <a:endParaRPr lang="en-US" sz="1800" b="0" dirty="0">
                        <a:effectLst/>
                      </a:endParaRPr>
                    </a:p>
                  </a:txBody>
                  <a:tcPr marL="92977" marR="89258" marT="27893" marB="27893"/>
                </a:tc>
                <a:extLst>
                  <a:ext uri="{0D108BD9-81ED-4DB2-BD59-A6C34878D82A}">
                    <a16:rowId xmlns:a16="http://schemas.microsoft.com/office/drawing/2014/main" val="1633035354"/>
                  </a:ext>
                </a:extLst>
              </a:tr>
            </a:tbl>
          </a:graphicData>
        </a:graphic>
      </p:graphicFrame>
      <p:sp>
        <p:nvSpPr>
          <p:cNvPr id="8" name="TextBox 7">
            <a:extLst>
              <a:ext uri="{FF2B5EF4-FFF2-40B4-BE49-F238E27FC236}">
                <a16:creationId xmlns:a16="http://schemas.microsoft.com/office/drawing/2014/main" id="{142B3D5C-1259-4312-BBC3-BF74646A7EE6}"/>
              </a:ext>
            </a:extLst>
          </p:cNvPr>
          <p:cNvSpPr txBox="1"/>
          <p:nvPr/>
        </p:nvSpPr>
        <p:spPr>
          <a:xfrm>
            <a:off x="2071396" y="6442979"/>
            <a:ext cx="7745710" cy="369332"/>
          </a:xfrm>
          <a:prstGeom prst="rect">
            <a:avLst/>
          </a:prstGeom>
          <a:noFill/>
        </p:spPr>
        <p:txBody>
          <a:bodyPr wrap="none" rtlCol="0">
            <a:spAutoFit/>
          </a:bodyPr>
          <a:lstStyle/>
          <a:p>
            <a:r>
              <a:rPr lang="en-US" dirty="0">
                <a:hlinkClick r:id="rId2"/>
              </a:rPr>
              <a:t>2018 Strada-Gallup Alumni Survey MENTORING COLLEGE STUDENTS TO SUCCESS</a:t>
            </a:r>
            <a:endParaRPr lang="en-US" dirty="0"/>
          </a:p>
        </p:txBody>
      </p:sp>
    </p:spTree>
    <p:extLst>
      <p:ext uri="{BB962C8B-B14F-4D97-AF65-F5344CB8AC3E}">
        <p14:creationId xmlns:p14="http://schemas.microsoft.com/office/powerpoint/2010/main" val="16052285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4_Custom Design">
  <a:themeElements>
    <a:clrScheme name="Custom 26">
      <a:dk1>
        <a:srgbClr val="000000"/>
      </a:dk1>
      <a:lt1>
        <a:srgbClr val="FFFFFF"/>
      </a:lt1>
      <a:dk2>
        <a:srgbClr val="000000"/>
      </a:dk2>
      <a:lt2>
        <a:srgbClr val="808080"/>
      </a:lt2>
      <a:accent1>
        <a:srgbClr val="336699"/>
      </a:accent1>
      <a:accent2>
        <a:srgbClr val="76A1E0"/>
      </a:accent2>
      <a:accent3>
        <a:srgbClr val="EFAE2D"/>
      </a:accent3>
      <a:accent4>
        <a:srgbClr val="BF1609"/>
      </a:accent4>
      <a:accent5>
        <a:srgbClr val="E77663"/>
      </a:accent5>
      <a:accent6>
        <a:srgbClr val="606060"/>
      </a:accent6>
      <a:hlink>
        <a:srgbClr val="CC0000"/>
      </a:hlink>
      <a:folHlink>
        <a:srgbClr val="FF7C80"/>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1888</TotalTime>
  <Words>427</Words>
  <Application>Microsoft Office PowerPoint</Application>
  <PresentationFormat>Widescreen</PresentationFormat>
  <Paragraphs>71</Paragraphs>
  <Slides>7</Slides>
  <Notes>4</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7</vt:i4>
      </vt:variant>
    </vt:vector>
  </HeadingPairs>
  <TitlesOfParts>
    <vt:vector size="16" baseType="lpstr">
      <vt:lpstr>Arial</vt:lpstr>
      <vt:lpstr>Calibri</vt:lpstr>
      <vt:lpstr>Calibri Light</vt:lpstr>
      <vt:lpstr>GillSans</vt:lpstr>
      <vt:lpstr>Wingdings</vt:lpstr>
      <vt:lpstr>ヒラギノ角ゴ ProN W3</vt:lpstr>
      <vt:lpstr>Office Theme</vt:lpstr>
      <vt:lpstr>4_Custom Design</vt:lpstr>
      <vt:lpstr>1_Office Theme</vt:lpstr>
      <vt:lpstr>(How) Are we teaching Marketable Skills in our Introductory History Courses?</vt:lpstr>
      <vt:lpstr>What are Marketable Skills?</vt:lpstr>
      <vt:lpstr>PowerPoint Presentation</vt:lpstr>
      <vt:lpstr>The learning priorities that executives and hiring managers value most highly cut across majors. </vt:lpstr>
      <vt:lpstr>Executives and hiring managers rank several other learning outcomes as only slightly less important. </vt:lpstr>
      <vt:lpstr>Applied and project-based learning experiences, particularly internships or apprentice experiences, give recent college graduates an edge with both employer audiences.</vt:lpstr>
      <vt:lpstr>Career-Relevant Education Linked to Student Well-Being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Lee, Jonathan A.</dc:creator>
  <cp:lastModifiedBy>Julia Brookins</cp:lastModifiedBy>
  <cp:revision>9</cp:revision>
  <dcterms:created xsi:type="dcterms:W3CDTF">2019-09-17T14:24:33Z</dcterms:created>
  <dcterms:modified xsi:type="dcterms:W3CDTF">2019-09-21T14:41:05Z</dcterms:modified>
</cp:coreProperties>
</file>